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DDEF96-E978-4641-84CE-E8128063F070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3B6428-5C37-4DDB-827B-22F5CF50971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15777" y="800165"/>
            <a:ext cx="2342467" cy="885252"/>
            <a:chOff x="1815777" y="800165"/>
            <a:chExt cx="2342467" cy="885252"/>
          </a:xfrm>
        </p:grpSpPr>
        <p:sp>
          <p:nvSpPr>
            <p:cNvPr id="2" name="Freeform 1"/>
            <p:cNvSpPr/>
            <p:nvPr/>
          </p:nvSpPr>
          <p:spPr>
            <a:xfrm>
              <a:off x="1815777" y="800165"/>
              <a:ext cx="433291" cy="885252"/>
            </a:xfrm>
            <a:custGeom>
              <a:avLst/>
              <a:gdLst/>
              <a:ahLst/>
              <a:cxnLst/>
              <a:rect l="0" t="0" r="0" b="0"/>
              <a:pathLst>
                <a:path w="433291" h="885252">
                  <a:moveTo>
                    <a:pt x="342565" y="0"/>
                  </a:moveTo>
                  <a:lnTo>
                    <a:pt x="299873" y="26026"/>
                  </a:lnTo>
                  <a:lnTo>
                    <a:pt x="268694" y="60354"/>
                  </a:lnTo>
                  <a:lnTo>
                    <a:pt x="224606" y="118519"/>
                  </a:lnTo>
                  <a:lnTo>
                    <a:pt x="188326" y="177723"/>
                  </a:lnTo>
                  <a:lnTo>
                    <a:pt x="153075" y="231461"/>
                  </a:lnTo>
                  <a:lnTo>
                    <a:pt x="125195" y="285418"/>
                  </a:lnTo>
                  <a:lnTo>
                    <a:pt x="99759" y="337832"/>
                  </a:lnTo>
                  <a:lnTo>
                    <a:pt x="77794" y="393246"/>
                  </a:lnTo>
                  <a:lnTo>
                    <a:pt x="54954" y="443186"/>
                  </a:lnTo>
                  <a:lnTo>
                    <a:pt x="37965" y="503830"/>
                  </a:lnTo>
                  <a:lnTo>
                    <a:pt x="23344" y="561216"/>
                  </a:lnTo>
                  <a:lnTo>
                    <a:pt x="8791" y="623337"/>
                  </a:lnTo>
                  <a:lnTo>
                    <a:pt x="0" y="684420"/>
                  </a:lnTo>
                  <a:lnTo>
                    <a:pt x="7309" y="740821"/>
                  </a:lnTo>
                  <a:lnTo>
                    <a:pt x="20018" y="796763"/>
                  </a:lnTo>
                  <a:lnTo>
                    <a:pt x="42199" y="840438"/>
                  </a:lnTo>
                  <a:lnTo>
                    <a:pt x="63404" y="865261"/>
                  </a:lnTo>
                  <a:lnTo>
                    <a:pt x="81623" y="880180"/>
                  </a:lnTo>
                  <a:lnTo>
                    <a:pt x="107657" y="885251"/>
                  </a:lnTo>
                  <a:lnTo>
                    <a:pt x="155199" y="881528"/>
                  </a:lnTo>
                  <a:lnTo>
                    <a:pt x="187931" y="873762"/>
                  </a:lnTo>
                  <a:lnTo>
                    <a:pt x="250192" y="840180"/>
                  </a:lnTo>
                  <a:lnTo>
                    <a:pt x="310643" y="797767"/>
                  </a:lnTo>
                  <a:lnTo>
                    <a:pt x="366516" y="741350"/>
                  </a:lnTo>
                  <a:lnTo>
                    <a:pt x="408240" y="682586"/>
                  </a:lnTo>
                  <a:lnTo>
                    <a:pt x="427664" y="637296"/>
                  </a:lnTo>
                  <a:lnTo>
                    <a:pt x="433290" y="592551"/>
                  </a:lnTo>
                  <a:lnTo>
                    <a:pt x="426898" y="546278"/>
                  </a:lnTo>
                  <a:lnTo>
                    <a:pt x="397806" y="494450"/>
                  </a:lnTo>
                  <a:lnTo>
                    <a:pt x="378035" y="479849"/>
                  </a:lnTo>
                  <a:lnTo>
                    <a:pt x="353650" y="470630"/>
                  </a:lnTo>
                  <a:lnTo>
                    <a:pt x="327214" y="466532"/>
                  </a:lnTo>
                  <a:lnTo>
                    <a:pt x="286024" y="475404"/>
                  </a:lnTo>
                  <a:lnTo>
                    <a:pt x="231354" y="506598"/>
                  </a:lnTo>
                  <a:lnTo>
                    <a:pt x="171220" y="550792"/>
                  </a:lnTo>
                  <a:lnTo>
                    <a:pt x="108573" y="603233"/>
                  </a:lnTo>
                  <a:lnTo>
                    <a:pt x="47559" y="663569"/>
                  </a:lnTo>
                  <a:lnTo>
                    <a:pt x="16181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2082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40340" y="909838"/>
              <a:ext cx="300499" cy="616795"/>
            </a:xfrm>
            <a:custGeom>
              <a:avLst/>
              <a:gdLst/>
              <a:ahLst/>
              <a:cxnLst/>
              <a:rect l="0" t="0" r="0" b="0"/>
              <a:pathLst>
                <a:path w="300499" h="616795">
                  <a:moveTo>
                    <a:pt x="281338" y="237768"/>
                  </a:moveTo>
                  <a:lnTo>
                    <a:pt x="298127" y="175487"/>
                  </a:lnTo>
                  <a:lnTo>
                    <a:pt x="300498" y="148866"/>
                  </a:lnTo>
                  <a:lnTo>
                    <a:pt x="290655" y="107571"/>
                  </a:lnTo>
                  <a:lnTo>
                    <a:pt x="272920" y="71289"/>
                  </a:lnTo>
                  <a:lnTo>
                    <a:pt x="230326" y="28758"/>
                  </a:lnTo>
                  <a:lnTo>
                    <a:pt x="208363" y="11904"/>
                  </a:lnTo>
                  <a:lnTo>
                    <a:pt x="183785" y="2853"/>
                  </a:lnTo>
                  <a:lnTo>
                    <a:pt x="157263" y="0"/>
                  </a:lnTo>
                  <a:lnTo>
                    <a:pt x="116024" y="6141"/>
                  </a:lnTo>
                  <a:lnTo>
                    <a:pt x="75339" y="23428"/>
                  </a:lnTo>
                  <a:lnTo>
                    <a:pt x="41707" y="51427"/>
                  </a:lnTo>
                  <a:lnTo>
                    <a:pt x="17574" y="88839"/>
                  </a:lnTo>
                  <a:lnTo>
                    <a:pt x="3664" y="129560"/>
                  </a:lnTo>
                  <a:lnTo>
                    <a:pt x="0" y="157310"/>
                  </a:lnTo>
                  <a:lnTo>
                    <a:pt x="9116" y="199241"/>
                  </a:lnTo>
                  <a:lnTo>
                    <a:pt x="33157" y="245755"/>
                  </a:lnTo>
                  <a:lnTo>
                    <a:pt x="55855" y="271070"/>
                  </a:lnTo>
                  <a:lnTo>
                    <a:pt x="78568" y="286104"/>
                  </a:lnTo>
                  <a:lnTo>
                    <a:pt x="117663" y="296543"/>
                  </a:lnTo>
                  <a:lnTo>
                    <a:pt x="178861" y="291665"/>
                  </a:lnTo>
                  <a:lnTo>
                    <a:pt x="214710" y="281553"/>
                  </a:lnTo>
                  <a:lnTo>
                    <a:pt x="232618" y="270486"/>
                  </a:lnTo>
                  <a:lnTo>
                    <a:pt x="270402" y="217669"/>
                  </a:lnTo>
                  <a:lnTo>
                    <a:pt x="277557" y="206821"/>
                  </a:lnTo>
                  <a:lnTo>
                    <a:pt x="281157" y="204268"/>
                  </a:lnTo>
                  <a:lnTo>
                    <a:pt x="282387" y="207246"/>
                  </a:lnTo>
                  <a:lnTo>
                    <a:pt x="280307" y="259398"/>
                  </a:lnTo>
                  <a:lnTo>
                    <a:pt x="274144" y="307868"/>
                  </a:lnTo>
                  <a:lnTo>
                    <a:pt x="270628" y="364993"/>
                  </a:lnTo>
                  <a:lnTo>
                    <a:pt x="265037" y="420653"/>
                  </a:lnTo>
                  <a:lnTo>
                    <a:pt x="268579" y="478739"/>
                  </a:lnTo>
                  <a:lnTo>
                    <a:pt x="273489" y="541474"/>
                  </a:lnTo>
                  <a:lnTo>
                    <a:pt x="279788" y="598926"/>
                  </a:lnTo>
                  <a:lnTo>
                    <a:pt x="281338" y="616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00704" y="126341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2" y="8333"/>
                  </a:lnTo>
                  <a:lnTo>
                    <a:pt x="5030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16559" y="962443"/>
              <a:ext cx="441685" cy="669475"/>
            </a:xfrm>
            <a:custGeom>
              <a:avLst/>
              <a:gdLst/>
              <a:ahLst/>
              <a:cxnLst/>
              <a:rect l="0" t="0" r="0" b="0"/>
              <a:pathLst>
                <a:path w="441685" h="669475">
                  <a:moveTo>
                    <a:pt x="0" y="606303"/>
                  </a:moveTo>
                  <a:lnTo>
                    <a:pt x="19128" y="544022"/>
                  </a:lnTo>
                  <a:lnTo>
                    <a:pt x="44214" y="481696"/>
                  </a:lnTo>
                  <a:lnTo>
                    <a:pt x="59383" y="434680"/>
                  </a:lnTo>
                  <a:lnTo>
                    <a:pt x="70108" y="383486"/>
                  </a:lnTo>
                  <a:lnTo>
                    <a:pt x="84212" y="323080"/>
                  </a:lnTo>
                  <a:lnTo>
                    <a:pt x="92673" y="266088"/>
                  </a:lnTo>
                  <a:lnTo>
                    <a:pt x="94345" y="207430"/>
                  </a:lnTo>
                  <a:lnTo>
                    <a:pt x="95804" y="151986"/>
                  </a:lnTo>
                  <a:lnTo>
                    <a:pt x="100292" y="115825"/>
                  </a:lnTo>
                  <a:lnTo>
                    <a:pt x="104296" y="107352"/>
                  </a:lnTo>
                  <a:lnTo>
                    <a:pt x="109305" y="105213"/>
                  </a:lnTo>
                  <a:lnTo>
                    <a:pt x="114984" y="107297"/>
                  </a:lnTo>
                  <a:lnTo>
                    <a:pt x="127533" y="122090"/>
                  </a:lnTo>
                  <a:lnTo>
                    <a:pt x="144633" y="156726"/>
                  </a:lnTo>
                  <a:lnTo>
                    <a:pt x="155528" y="180713"/>
                  </a:lnTo>
                  <a:lnTo>
                    <a:pt x="191119" y="215176"/>
                  </a:lnTo>
                  <a:lnTo>
                    <a:pt x="201112" y="222719"/>
                  </a:lnTo>
                  <a:lnTo>
                    <a:pt x="227813" y="231100"/>
                  </a:lnTo>
                  <a:lnTo>
                    <a:pt x="256838" y="232486"/>
                  </a:lnTo>
                  <a:lnTo>
                    <a:pt x="281437" y="225302"/>
                  </a:lnTo>
                  <a:lnTo>
                    <a:pt x="309427" y="208104"/>
                  </a:lnTo>
                  <a:lnTo>
                    <a:pt x="345911" y="172927"/>
                  </a:lnTo>
                  <a:lnTo>
                    <a:pt x="382060" y="116178"/>
                  </a:lnTo>
                  <a:lnTo>
                    <a:pt x="412282" y="56322"/>
                  </a:lnTo>
                  <a:lnTo>
                    <a:pt x="433429" y="2175"/>
                  </a:lnTo>
                  <a:lnTo>
                    <a:pt x="436351" y="0"/>
                  </a:lnTo>
                  <a:lnTo>
                    <a:pt x="439599" y="16301"/>
                  </a:lnTo>
                  <a:lnTo>
                    <a:pt x="441684" y="74382"/>
                  </a:lnTo>
                  <a:lnTo>
                    <a:pt x="438976" y="129008"/>
                  </a:lnTo>
                  <a:lnTo>
                    <a:pt x="433834" y="175543"/>
                  </a:lnTo>
                  <a:lnTo>
                    <a:pt x="432310" y="231835"/>
                  </a:lnTo>
                  <a:lnTo>
                    <a:pt x="431859" y="287509"/>
                  </a:lnTo>
                  <a:lnTo>
                    <a:pt x="428606" y="343389"/>
                  </a:lnTo>
                  <a:lnTo>
                    <a:pt x="422615" y="399301"/>
                  </a:lnTo>
                  <a:lnTo>
                    <a:pt x="421577" y="452552"/>
                  </a:lnTo>
                  <a:lnTo>
                    <a:pt x="421270" y="512784"/>
                  </a:lnTo>
                  <a:lnTo>
                    <a:pt x="421179" y="569495"/>
                  </a:lnTo>
                  <a:lnTo>
                    <a:pt x="428383" y="624248"/>
                  </a:lnTo>
                  <a:lnTo>
                    <a:pt x="431669" y="669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265068" y="1168663"/>
            <a:ext cx="1291217" cy="586270"/>
            <a:chOff x="4265068" y="1168663"/>
            <a:chExt cx="1291217" cy="586270"/>
          </a:xfrm>
        </p:grpSpPr>
        <p:sp>
          <p:nvSpPr>
            <p:cNvPr id="8" name="Freeform 7"/>
            <p:cNvSpPr/>
            <p:nvPr/>
          </p:nvSpPr>
          <p:spPr>
            <a:xfrm>
              <a:off x="4265068" y="1366969"/>
              <a:ext cx="209544" cy="223193"/>
            </a:xfrm>
            <a:custGeom>
              <a:avLst/>
              <a:gdLst/>
              <a:ahLst/>
              <a:cxnLst/>
              <a:rect l="0" t="0" r="0" b="0"/>
              <a:pathLst>
                <a:path w="209544" h="223193">
                  <a:moveTo>
                    <a:pt x="146372" y="96492"/>
                  </a:moveTo>
                  <a:lnTo>
                    <a:pt x="127244" y="34234"/>
                  </a:lnTo>
                  <a:lnTo>
                    <a:pt x="116034" y="17739"/>
                  </a:lnTo>
                  <a:lnTo>
                    <a:pt x="100133" y="5728"/>
                  </a:lnTo>
                  <a:lnTo>
                    <a:pt x="90980" y="888"/>
                  </a:lnTo>
                  <a:lnTo>
                    <a:pt x="81368" y="0"/>
                  </a:lnTo>
                  <a:lnTo>
                    <a:pt x="61329" y="5254"/>
                  </a:lnTo>
                  <a:lnTo>
                    <a:pt x="35907" y="21365"/>
                  </a:lnTo>
                  <a:lnTo>
                    <a:pt x="23967" y="40485"/>
                  </a:lnTo>
                  <a:lnTo>
                    <a:pt x="4171" y="97218"/>
                  </a:lnTo>
                  <a:lnTo>
                    <a:pt x="0" y="149971"/>
                  </a:lnTo>
                  <a:lnTo>
                    <a:pt x="2397" y="188377"/>
                  </a:lnTo>
                  <a:lnTo>
                    <a:pt x="4765" y="199862"/>
                  </a:lnTo>
                  <a:lnTo>
                    <a:pt x="9854" y="208689"/>
                  </a:lnTo>
                  <a:lnTo>
                    <a:pt x="24866" y="221616"/>
                  </a:lnTo>
                  <a:lnTo>
                    <a:pt x="32613" y="223192"/>
                  </a:lnTo>
                  <a:lnTo>
                    <a:pt x="40117" y="221903"/>
                  </a:lnTo>
                  <a:lnTo>
                    <a:pt x="47459" y="218703"/>
                  </a:lnTo>
                  <a:lnTo>
                    <a:pt x="68971" y="197433"/>
                  </a:lnTo>
                  <a:lnTo>
                    <a:pt x="90163" y="163315"/>
                  </a:lnTo>
                  <a:lnTo>
                    <a:pt x="102644" y="119223"/>
                  </a:lnTo>
                  <a:lnTo>
                    <a:pt x="105522" y="121005"/>
                  </a:lnTo>
                  <a:lnTo>
                    <a:pt x="118281" y="139630"/>
                  </a:lnTo>
                  <a:lnTo>
                    <a:pt x="151512" y="179901"/>
                  </a:lnTo>
                  <a:lnTo>
                    <a:pt x="169713" y="191275"/>
                  </a:lnTo>
                  <a:lnTo>
                    <a:pt x="186382" y="193989"/>
                  </a:lnTo>
                  <a:lnTo>
                    <a:pt x="209543" y="191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16725" y="1389761"/>
              <a:ext cx="126343" cy="189753"/>
            </a:xfrm>
            <a:custGeom>
              <a:avLst/>
              <a:gdLst/>
              <a:ahLst/>
              <a:cxnLst/>
              <a:rect l="0" t="0" r="0" b="0"/>
              <a:pathLst>
                <a:path w="126343" h="189753">
                  <a:moveTo>
                    <a:pt x="0" y="63171"/>
                  </a:moveTo>
                  <a:lnTo>
                    <a:pt x="3120" y="105863"/>
                  </a:lnTo>
                  <a:lnTo>
                    <a:pt x="17959" y="159174"/>
                  </a:lnTo>
                  <a:lnTo>
                    <a:pt x="25858" y="189752"/>
                  </a:lnTo>
                  <a:lnTo>
                    <a:pt x="25427" y="189673"/>
                  </a:lnTo>
                  <a:lnTo>
                    <a:pt x="23971" y="186110"/>
                  </a:lnTo>
                  <a:lnTo>
                    <a:pt x="18321" y="134112"/>
                  </a:lnTo>
                  <a:lnTo>
                    <a:pt x="15161" y="108738"/>
                  </a:lnTo>
                  <a:lnTo>
                    <a:pt x="25639" y="53097"/>
                  </a:lnTo>
                  <a:lnTo>
                    <a:pt x="31131" y="44757"/>
                  </a:lnTo>
                  <a:lnTo>
                    <a:pt x="46591" y="32370"/>
                  </a:lnTo>
                  <a:lnTo>
                    <a:pt x="105678" y="739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8880" y="1168663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40781"/>
                  </a:lnTo>
                  <a:lnTo>
                    <a:pt x="3177" y="191841"/>
                  </a:lnTo>
                  <a:lnTo>
                    <a:pt x="8351" y="238556"/>
                  </a:lnTo>
                  <a:lnTo>
                    <a:pt x="9884" y="293731"/>
                  </a:lnTo>
                  <a:lnTo>
                    <a:pt x="10338" y="347124"/>
                  </a:lnTo>
                  <a:lnTo>
                    <a:pt x="4902" y="40638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89162" y="1295005"/>
              <a:ext cx="138175" cy="263213"/>
            </a:xfrm>
            <a:custGeom>
              <a:avLst/>
              <a:gdLst/>
              <a:ahLst/>
              <a:cxnLst/>
              <a:rect l="0" t="0" r="0" b="0"/>
              <a:pathLst>
                <a:path w="138175" h="263213">
                  <a:moveTo>
                    <a:pt x="138174" y="0"/>
                  </a:moveTo>
                  <a:lnTo>
                    <a:pt x="102258" y="62258"/>
                  </a:lnTo>
                  <a:lnTo>
                    <a:pt x="71721" y="93883"/>
                  </a:lnTo>
                  <a:lnTo>
                    <a:pt x="15766" y="143838"/>
                  </a:lnTo>
                  <a:lnTo>
                    <a:pt x="0" y="170520"/>
                  </a:lnTo>
                  <a:lnTo>
                    <a:pt x="435" y="179191"/>
                  </a:lnTo>
                  <a:lnTo>
                    <a:pt x="4234" y="187311"/>
                  </a:lnTo>
                  <a:lnTo>
                    <a:pt x="17814" y="201402"/>
                  </a:lnTo>
                  <a:lnTo>
                    <a:pt x="75529" y="228790"/>
                  </a:lnTo>
                  <a:lnTo>
                    <a:pt x="13817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1998" y="1368704"/>
              <a:ext cx="192227" cy="223503"/>
            </a:xfrm>
            <a:custGeom>
              <a:avLst/>
              <a:gdLst/>
              <a:ahLst/>
              <a:cxnLst/>
              <a:rect l="0" t="0" r="0" b="0"/>
              <a:pathLst>
                <a:path w="192227" h="22350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1076" y="156506"/>
                  </a:lnTo>
                  <a:lnTo>
                    <a:pt x="29916" y="199761"/>
                  </a:lnTo>
                  <a:lnTo>
                    <a:pt x="45811" y="214735"/>
                  </a:lnTo>
                  <a:lnTo>
                    <a:pt x="54962" y="220366"/>
                  </a:lnTo>
                  <a:lnTo>
                    <a:pt x="74489" y="223502"/>
                  </a:lnTo>
                  <a:lnTo>
                    <a:pt x="94867" y="219827"/>
                  </a:lnTo>
                  <a:lnTo>
                    <a:pt x="147037" y="191931"/>
                  </a:lnTo>
                  <a:lnTo>
                    <a:pt x="161815" y="175380"/>
                  </a:lnTo>
                  <a:lnTo>
                    <a:pt x="188534" y="115497"/>
                  </a:lnTo>
                  <a:lnTo>
                    <a:pt x="192226" y="105074"/>
                  </a:lnTo>
                  <a:lnTo>
                    <a:pt x="191831" y="68048"/>
                  </a:lnTo>
                  <a:lnTo>
                    <a:pt x="17855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37948" y="1280395"/>
              <a:ext cx="218337" cy="474538"/>
            </a:xfrm>
            <a:custGeom>
              <a:avLst/>
              <a:gdLst/>
              <a:ahLst/>
              <a:cxnLst/>
              <a:rect l="0" t="0" r="0" b="0"/>
              <a:pathLst>
                <a:path w="218337" h="474538">
                  <a:moveTo>
                    <a:pt x="0" y="225180"/>
                  </a:moveTo>
                  <a:lnTo>
                    <a:pt x="0" y="282444"/>
                  </a:lnTo>
                  <a:lnTo>
                    <a:pt x="3119" y="331834"/>
                  </a:lnTo>
                  <a:lnTo>
                    <a:pt x="14654" y="389747"/>
                  </a:lnTo>
                  <a:lnTo>
                    <a:pt x="28198" y="443387"/>
                  </a:lnTo>
                  <a:lnTo>
                    <a:pt x="36301" y="474537"/>
                  </a:lnTo>
                  <a:lnTo>
                    <a:pt x="32437" y="417620"/>
                  </a:lnTo>
                  <a:lnTo>
                    <a:pt x="24518" y="361199"/>
                  </a:lnTo>
                  <a:lnTo>
                    <a:pt x="20913" y="309545"/>
                  </a:lnTo>
                  <a:lnTo>
                    <a:pt x="12926" y="252633"/>
                  </a:lnTo>
                  <a:lnTo>
                    <a:pt x="11239" y="199779"/>
                  </a:lnTo>
                  <a:lnTo>
                    <a:pt x="10739" y="145904"/>
                  </a:lnTo>
                  <a:lnTo>
                    <a:pt x="16159" y="85778"/>
                  </a:lnTo>
                  <a:lnTo>
                    <a:pt x="29665" y="37246"/>
                  </a:lnTo>
                  <a:lnTo>
                    <a:pt x="40870" y="15312"/>
                  </a:lnTo>
                  <a:lnTo>
                    <a:pt x="49473" y="8059"/>
                  </a:lnTo>
                  <a:lnTo>
                    <a:pt x="71511" y="0"/>
                  </a:lnTo>
                  <a:lnTo>
                    <a:pt x="96903" y="2657"/>
                  </a:lnTo>
                  <a:lnTo>
                    <a:pt x="145743" y="23427"/>
                  </a:lnTo>
                  <a:lnTo>
                    <a:pt x="164601" y="42705"/>
                  </a:lnTo>
                  <a:lnTo>
                    <a:pt x="201873" y="105614"/>
                  </a:lnTo>
                  <a:lnTo>
                    <a:pt x="214882" y="141010"/>
                  </a:lnTo>
                  <a:lnTo>
                    <a:pt x="218336" y="167104"/>
                  </a:lnTo>
                  <a:lnTo>
                    <a:pt x="213631" y="191179"/>
                  </a:lnTo>
                  <a:lnTo>
                    <a:pt x="209101" y="202513"/>
                  </a:lnTo>
                  <a:lnTo>
                    <a:pt x="191590" y="221345"/>
                  </a:lnTo>
                  <a:lnTo>
                    <a:pt x="147809" y="246909"/>
                  </a:lnTo>
                  <a:lnTo>
                    <a:pt x="89597" y="255467"/>
                  </a:lnTo>
                  <a:lnTo>
                    <a:pt x="63171" y="256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108410" y="986941"/>
            <a:ext cx="819342" cy="552200"/>
            <a:chOff x="6108410" y="986941"/>
            <a:chExt cx="819342" cy="552200"/>
          </a:xfrm>
        </p:grpSpPr>
        <p:sp>
          <p:nvSpPr>
            <p:cNvPr id="15" name="Freeform 14"/>
            <p:cNvSpPr/>
            <p:nvPr/>
          </p:nvSpPr>
          <p:spPr>
            <a:xfrm>
              <a:off x="6108410" y="1199388"/>
              <a:ext cx="303446" cy="319710"/>
            </a:xfrm>
            <a:custGeom>
              <a:avLst/>
              <a:gdLst/>
              <a:ahLst/>
              <a:cxnLst/>
              <a:rect l="0" t="0" r="0" b="0"/>
              <a:pathLst>
                <a:path w="303446" h="319710">
                  <a:moveTo>
                    <a:pt x="187631" y="137731"/>
                  </a:moveTo>
                  <a:lnTo>
                    <a:pt x="198810" y="120963"/>
                  </a:lnTo>
                  <a:lnTo>
                    <a:pt x="205761" y="88179"/>
                  </a:lnTo>
                  <a:lnTo>
                    <a:pt x="202231" y="54418"/>
                  </a:lnTo>
                  <a:lnTo>
                    <a:pt x="193730" y="35972"/>
                  </a:lnTo>
                  <a:lnTo>
                    <a:pt x="180983" y="19975"/>
                  </a:lnTo>
                  <a:lnTo>
                    <a:pt x="163619" y="5066"/>
                  </a:lnTo>
                  <a:lnTo>
                    <a:pt x="137964" y="0"/>
                  </a:lnTo>
                  <a:lnTo>
                    <a:pt x="109405" y="2818"/>
                  </a:lnTo>
                  <a:lnTo>
                    <a:pt x="74766" y="17558"/>
                  </a:lnTo>
                  <a:lnTo>
                    <a:pt x="57140" y="30118"/>
                  </a:lnTo>
                  <a:lnTo>
                    <a:pt x="19553" y="87092"/>
                  </a:lnTo>
                  <a:lnTo>
                    <a:pt x="7645" y="114055"/>
                  </a:lnTo>
                  <a:lnTo>
                    <a:pt x="0" y="172612"/>
                  </a:lnTo>
                  <a:lnTo>
                    <a:pt x="4079" y="234568"/>
                  </a:lnTo>
                  <a:lnTo>
                    <a:pt x="17320" y="282291"/>
                  </a:lnTo>
                  <a:lnTo>
                    <a:pt x="28489" y="299856"/>
                  </a:lnTo>
                  <a:lnTo>
                    <a:pt x="47491" y="312342"/>
                  </a:lnTo>
                  <a:lnTo>
                    <a:pt x="59110" y="317309"/>
                  </a:lnTo>
                  <a:lnTo>
                    <a:pt x="84497" y="319709"/>
                  </a:lnTo>
                  <a:lnTo>
                    <a:pt x="109039" y="315706"/>
                  </a:lnTo>
                  <a:lnTo>
                    <a:pt x="127745" y="306128"/>
                  </a:lnTo>
                  <a:lnTo>
                    <a:pt x="158818" y="272510"/>
                  </a:lnTo>
                  <a:lnTo>
                    <a:pt x="179224" y="241226"/>
                  </a:lnTo>
                  <a:lnTo>
                    <a:pt x="192029" y="202841"/>
                  </a:lnTo>
                  <a:lnTo>
                    <a:pt x="195173" y="171191"/>
                  </a:lnTo>
                  <a:lnTo>
                    <a:pt x="193829" y="172906"/>
                  </a:lnTo>
                  <a:lnTo>
                    <a:pt x="191763" y="178728"/>
                  </a:lnTo>
                  <a:lnTo>
                    <a:pt x="194445" y="214869"/>
                  </a:lnTo>
                  <a:lnTo>
                    <a:pt x="208237" y="251443"/>
                  </a:lnTo>
                  <a:lnTo>
                    <a:pt x="227142" y="278918"/>
                  </a:lnTo>
                  <a:lnTo>
                    <a:pt x="253150" y="296287"/>
                  </a:lnTo>
                  <a:lnTo>
                    <a:pt x="303445" y="306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12596" y="1278902"/>
              <a:ext cx="178244" cy="227676"/>
            </a:xfrm>
            <a:custGeom>
              <a:avLst/>
              <a:gdLst/>
              <a:ahLst/>
              <a:cxnLst/>
              <a:rect l="0" t="0" r="0" b="0"/>
              <a:pathLst>
                <a:path w="178244" h="227676">
                  <a:moveTo>
                    <a:pt x="9787" y="68745"/>
                  </a:moveTo>
                  <a:lnTo>
                    <a:pt x="3722" y="103537"/>
                  </a:lnTo>
                  <a:lnTo>
                    <a:pt x="11361" y="165521"/>
                  </a:lnTo>
                  <a:lnTo>
                    <a:pt x="24032" y="227675"/>
                  </a:lnTo>
                  <a:lnTo>
                    <a:pt x="21624" y="227341"/>
                  </a:lnTo>
                  <a:lnTo>
                    <a:pt x="17678" y="223609"/>
                  </a:lnTo>
                  <a:lnTo>
                    <a:pt x="13294" y="206984"/>
                  </a:lnTo>
                  <a:lnTo>
                    <a:pt x="3013" y="144748"/>
                  </a:lnTo>
                  <a:lnTo>
                    <a:pt x="0" y="89564"/>
                  </a:lnTo>
                  <a:lnTo>
                    <a:pt x="4994" y="39192"/>
                  </a:lnTo>
                  <a:lnTo>
                    <a:pt x="19546" y="11766"/>
                  </a:lnTo>
                  <a:lnTo>
                    <a:pt x="27991" y="6192"/>
                  </a:lnTo>
                  <a:lnTo>
                    <a:pt x="49853" y="0"/>
                  </a:lnTo>
                  <a:lnTo>
                    <a:pt x="75168" y="3487"/>
                  </a:lnTo>
                  <a:lnTo>
                    <a:pt x="99677" y="12835"/>
                  </a:lnTo>
                  <a:lnTo>
                    <a:pt x="118368" y="24789"/>
                  </a:lnTo>
                  <a:lnTo>
                    <a:pt x="131354" y="41020"/>
                  </a:lnTo>
                  <a:lnTo>
                    <a:pt x="153048" y="97546"/>
                  </a:lnTo>
                  <a:lnTo>
                    <a:pt x="164471" y="145014"/>
                  </a:lnTo>
                  <a:lnTo>
                    <a:pt x="169873" y="175961"/>
                  </a:lnTo>
                  <a:lnTo>
                    <a:pt x="178243" y="195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77237" y="986941"/>
              <a:ext cx="250515" cy="552200"/>
            </a:xfrm>
            <a:custGeom>
              <a:avLst/>
              <a:gdLst/>
              <a:ahLst/>
              <a:cxnLst/>
              <a:rect l="0" t="0" r="0" b="0"/>
              <a:pathLst>
                <a:path w="250515" h="552200">
                  <a:moveTo>
                    <a:pt x="155758" y="423877"/>
                  </a:moveTo>
                  <a:lnTo>
                    <a:pt x="152638" y="381185"/>
                  </a:lnTo>
                  <a:lnTo>
                    <a:pt x="141185" y="350007"/>
                  </a:lnTo>
                  <a:lnTo>
                    <a:pt x="135514" y="339535"/>
                  </a:lnTo>
                  <a:lnTo>
                    <a:pt x="119855" y="324781"/>
                  </a:lnTo>
                  <a:lnTo>
                    <a:pt x="110765" y="319208"/>
                  </a:lnTo>
                  <a:lnTo>
                    <a:pt x="88188" y="316136"/>
                  </a:lnTo>
                  <a:lnTo>
                    <a:pt x="63725" y="319840"/>
                  </a:lnTo>
                  <a:lnTo>
                    <a:pt x="41156" y="329286"/>
                  </a:lnTo>
                  <a:lnTo>
                    <a:pt x="22545" y="347521"/>
                  </a:lnTo>
                  <a:lnTo>
                    <a:pt x="8815" y="371224"/>
                  </a:lnTo>
                  <a:lnTo>
                    <a:pt x="0" y="424568"/>
                  </a:lnTo>
                  <a:lnTo>
                    <a:pt x="3848" y="485755"/>
                  </a:lnTo>
                  <a:lnTo>
                    <a:pt x="18200" y="525659"/>
                  </a:lnTo>
                  <a:lnTo>
                    <a:pt x="33790" y="542423"/>
                  </a:lnTo>
                  <a:lnTo>
                    <a:pt x="42860" y="548531"/>
                  </a:lnTo>
                  <a:lnTo>
                    <a:pt x="65417" y="552199"/>
                  </a:lnTo>
                  <a:lnTo>
                    <a:pt x="89870" y="548759"/>
                  </a:lnTo>
                  <a:lnTo>
                    <a:pt x="112436" y="539432"/>
                  </a:lnTo>
                  <a:lnTo>
                    <a:pt x="139283" y="515437"/>
                  </a:lnTo>
                  <a:lnTo>
                    <a:pt x="173374" y="457237"/>
                  </a:lnTo>
                  <a:lnTo>
                    <a:pt x="190173" y="396932"/>
                  </a:lnTo>
                  <a:lnTo>
                    <a:pt x="201180" y="343494"/>
                  </a:lnTo>
                  <a:lnTo>
                    <a:pt x="214209" y="285167"/>
                  </a:lnTo>
                  <a:lnTo>
                    <a:pt x="217530" y="223810"/>
                  </a:lnTo>
                  <a:lnTo>
                    <a:pt x="217345" y="162997"/>
                  </a:lnTo>
                  <a:lnTo>
                    <a:pt x="210401" y="113133"/>
                  </a:lnTo>
                  <a:lnTo>
                    <a:pt x="194454" y="50713"/>
                  </a:lnTo>
                  <a:lnTo>
                    <a:pt x="169121" y="3895"/>
                  </a:lnTo>
                  <a:lnTo>
                    <a:pt x="162327" y="0"/>
                  </a:lnTo>
                  <a:lnTo>
                    <a:pt x="155458" y="912"/>
                  </a:lnTo>
                  <a:lnTo>
                    <a:pt x="148539" y="5030"/>
                  </a:lnTo>
                  <a:lnTo>
                    <a:pt x="137731" y="22084"/>
                  </a:lnTo>
                  <a:lnTo>
                    <a:pt x="130198" y="47600"/>
                  </a:lnTo>
                  <a:lnTo>
                    <a:pt x="127128" y="101428"/>
                  </a:lnTo>
                  <a:lnTo>
                    <a:pt x="133106" y="158321"/>
                  </a:lnTo>
                  <a:lnTo>
                    <a:pt x="145607" y="210765"/>
                  </a:lnTo>
                  <a:lnTo>
                    <a:pt x="159342" y="271687"/>
                  </a:lnTo>
                  <a:lnTo>
                    <a:pt x="173320" y="326095"/>
                  </a:lnTo>
                  <a:lnTo>
                    <a:pt x="190854" y="381365"/>
                  </a:lnTo>
                  <a:lnTo>
                    <a:pt x="214467" y="439440"/>
                  </a:lnTo>
                  <a:lnTo>
                    <a:pt x="250514" y="497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03331" y="2347854"/>
            <a:ext cx="2318804" cy="547483"/>
            <a:chOff x="2903331" y="2347854"/>
            <a:chExt cx="2318804" cy="547483"/>
          </a:xfrm>
        </p:grpSpPr>
        <p:sp>
          <p:nvSpPr>
            <p:cNvPr id="19" name="Freeform 18"/>
            <p:cNvSpPr/>
            <p:nvPr/>
          </p:nvSpPr>
          <p:spPr>
            <a:xfrm>
              <a:off x="2903331" y="2382563"/>
              <a:ext cx="503643" cy="512774"/>
            </a:xfrm>
            <a:custGeom>
              <a:avLst/>
              <a:gdLst/>
              <a:ahLst/>
              <a:cxnLst/>
              <a:rect l="0" t="0" r="0" b="0"/>
              <a:pathLst>
                <a:path w="503643" h="512774">
                  <a:moveTo>
                    <a:pt x="107819" y="470659"/>
                  </a:moveTo>
                  <a:lnTo>
                    <a:pt x="98754" y="412042"/>
                  </a:lnTo>
                  <a:lnTo>
                    <a:pt x="89174" y="356699"/>
                  </a:lnTo>
                  <a:lnTo>
                    <a:pt x="76017" y="296894"/>
                  </a:lnTo>
                  <a:lnTo>
                    <a:pt x="58657" y="237380"/>
                  </a:lnTo>
                  <a:lnTo>
                    <a:pt x="44642" y="180388"/>
                  </a:lnTo>
                  <a:lnTo>
                    <a:pt x="30609" y="129052"/>
                  </a:lnTo>
                  <a:lnTo>
                    <a:pt x="9336" y="75022"/>
                  </a:lnTo>
                  <a:lnTo>
                    <a:pt x="488" y="51495"/>
                  </a:lnTo>
                  <a:lnTo>
                    <a:pt x="0" y="41478"/>
                  </a:lnTo>
                  <a:lnTo>
                    <a:pt x="5697" y="24109"/>
                  </a:lnTo>
                  <a:lnTo>
                    <a:pt x="19147" y="11710"/>
                  </a:lnTo>
                  <a:lnTo>
                    <a:pt x="37994" y="3469"/>
                  </a:lnTo>
                  <a:lnTo>
                    <a:pt x="74912" y="0"/>
                  </a:lnTo>
                  <a:lnTo>
                    <a:pt x="129308" y="5596"/>
                  </a:lnTo>
                  <a:lnTo>
                    <a:pt x="185114" y="12637"/>
                  </a:lnTo>
                  <a:lnTo>
                    <a:pt x="240027" y="32529"/>
                  </a:lnTo>
                  <a:lnTo>
                    <a:pt x="282763" y="52056"/>
                  </a:lnTo>
                  <a:lnTo>
                    <a:pt x="309783" y="68208"/>
                  </a:lnTo>
                  <a:lnTo>
                    <a:pt x="336896" y="83523"/>
                  </a:lnTo>
                  <a:lnTo>
                    <a:pt x="391016" y="124924"/>
                  </a:lnTo>
                  <a:lnTo>
                    <a:pt x="447911" y="170497"/>
                  </a:lnTo>
                  <a:lnTo>
                    <a:pt x="486339" y="230108"/>
                  </a:lnTo>
                  <a:lnTo>
                    <a:pt x="498319" y="258463"/>
                  </a:lnTo>
                  <a:lnTo>
                    <a:pt x="503642" y="290562"/>
                  </a:lnTo>
                  <a:lnTo>
                    <a:pt x="499770" y="318086"/>
                  </a:lnTo>
                  <a:lnTo>
                    <a:pt x="478219" y="369942"/>
                  </a:lnTo>
                  <a:lnTo>
                    <a:pt x="419440" y="432961"/>
                  </a:lnTo>
                  <a:lnTo>
                    <a:pt x="365083" y="463126"/>
                  </a:lnTo>
                  <a:lnTo>
                    <a:pt x="301832" y="488495"/>
                  </a:lnTo>
                  <a:lnTo>
                    <a:pt x="246023" y="498171"/>
                  </a:lnTo>
                  <a:lnTo>
                    <a:pt x="195562" y="504157"/>
                  </a:lnTo>
                  <a:lnTo>
                    <a:pt x="149933" y="51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7046" y="271635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27046" y="2590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74445" y="2611067"/>
              <a:ext cx="191686" cy="260609"/>
            </a:xfrm>
            <a:custGeom>
              <a:avLst/>
              <a:gdLst/>
              <a:ahLst/>
              <a:cxnLst/>
              <a:rect l="0" t="0" r="0" b="0"/>
              <a:pathLst>
                <a:path w="191686" h="260609">
                  <a:moveTo>
                    <a:pt x="126342" y="0"/>
                  </a:moveTo>
                  <a:lnTo>
                    <a:pt x="92720" y="2339"/>
                  </a:lnTo>
                  <a:lnTo>
                    <a:pt x="32935" y="29308"/>
                  </a:lnTo>
                  <a:lnTo>
                    <a:pt x="17368" y="45781"/>
                  </a:lnTo>
                  <a:lnTo>
                    <a:pt x="11579" y="55087"/>
                  </a:lnTo>
                  <a:lnTo>
                    <a:pt x="10059" y="63631"/>
                  </a:lnTo>
                  <a:lnTo>
                    <a:pt x="11385" y="71666"/>
                  </a:lnTo>
                  <a:lnTo>
                    <a:pt x="14609" y="79363"/>
                  </a:lnTo>
                  <a:lnTo>
                    <a:pt x="22608" y="84494"/>
                  </a:lnTo>
                  <a:lnTo>
                    <a:pt x="74353" y="92729"/>
                  </a:lnTo>
                  <a:lnTo>
                    <a:pt x="102066" y="96195"/>
                  </a:lnTo>
                  <a:lnTo>
                    <a:pt x="154865" y="117484"/>
                  </a:lnTo>
                  <a:lnTo>
                    <a:pt x="166415" y="123946"/>
                  </a:lnTo>
                  <a:lnTo>
                    <a:pt x="182367" y="143604"/>
                  </a:lnTo>
                  <a:lnTo>
                    <a:pt x="188258" y="155398"/>
                  </a:lnTo>
                  <a:lnTo>
                    <a:pt x="191685" y="177860"/>
                  </a:lnTo>
                  <a:lnTo>
                    <a:pt x="190961" y="188763"/>
                  </a:lnTo>
                  <a:lnTo>
                    <a:pt x="180798" y="207117"/>
                  </a:lnTo>
                  <a:lnTo>
                    <a:pt x="164583" y="221904"/>
                  </a:lnTo>
                  <a:lnTo>
                    <a:pt x="104945" y="248629"/>
                  </a:lnTo>
                  <a:lnTo>
                    <a:pt x="59985" y="259985"/>
                  </a:lnTo>
                  <a:lnTo>
                    <a:pt x="36019" y="26060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55493" y="2635245"/>
              <a:ext cx="182207" cy="189486"/>
            </a:xfrm>
            <a:custGeom>
              <a:avLst/>
              <a:gdLst/>
              <a:ahLst/>
              <a:cxnLst/>
              <a:rect l="0" t="0" r="0" b="0"/>
              <a:pathLst>
                <a:path w="182207" h="189486">
                  <a:moveTo>
                    <a:pt x="150621" y="17936"/>
                  </a:moveTo>
                  <a:lnTo>
                    <a:pt x="139442" y="6758"/>
                  </a:lnTo>
                  <a:lnTo>
                    <a:pt x="121476" y="1269"/>
                  </a:lnTo>
                  <a:lnTo>
                    <a:pt x="97893" y="0"/>
                  </a:lnTo>
                  <a:lnTo>
                    <a:pt x="71814" y="3335"/>
                  </a:lnTo>
                  <a:lnTo>
                    <a:pt x="50865" y="14956"/>
                  </a:lnTo>
                  <a:lnTo>
                    <a:pt x="18352" y="51013"/>
                  </a:lnTo>
                  <a:lnTo>
                    <a:pt x="2115" y="81549"/>
                  </a:lnTo>
                  <a:lnTo>
                    <a:pt x="0" y="102360"/>
                  </a:lnTo>
                  <a:lnTo>
                    <a:pt x="8175" y="144317"/>
                  </a:lnTo>
                  <a:lnTo>
                    <a:pt x="20631" y="162233"/>
                  </a:lnTo>
                  <a:lnTo>
                    <a:pt x="37865" y="176824"/>
                  </a:lnTo>
                  <a:lnTo>
                    <a:pt x="57223" y="187209"/>
                  </a:lnTo>
                  <a:lnTo>
                    <a:pt x="80645" y="189485"/>
                  </a:lnTo>
                  <a:lnTo>
                    <a:pt x="139196" y="178394"/>
                  </a:lnTo>
                  <a:lnTo>
                    <a:pt x="182206" y="165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8622" y="2658120"/>
              <a:ext cx="188344" cy="169251"/>
            </a:xfrm>
            <a:custGeom>
              <a:avLst/>
              <a:gdLst/>
              <a:ahLst/>
              <a:cxnLst/>
              <a:rect l="0" t="0" r="0" b="0"/>
              <a:pathLst>
                <a:path w="188344" h="169251">
                  <a:moveTo>
                    <a:pt x="108590" y="5589"/>
                  </a:moveTo>
                  <a:lnTo>
                    <a:pt x="91823" y="0"/>
                  </a:lnTo>
                  <a:lnTo>
                    <a:pt x="74231" y="376"/>
                  </a:lnTo>
                  <a:lnTo>
                    <a:pt x="55885" y="5612"/>
                  </a:lnTo>
                  <a:lnTo>
                    <a:pt x="17797" y="34593"/>
                  </a:lnTo>
                  <a:lnTo>
                    <a:pt x="2010" y="66175"/>
                  </a:lnTo>
                  <a:lnTo>
                    <a:pt x="0" y="88669"/>
                  </a:lnTo>
                  <a:lnTo>
                    <a:pt x="8241" y="131704"/>
                  </a:lnTo>
                  <a:lnTo>
                    <a:pt x="23355" y="157860"/>
                  </a:lnTo>
                  <a:lnTo>
                    <a:pt x="31880" y="163255"/>
                  </a:lnTo>
                  <a:lnTo>
                    <a:pt x="53830" y="169250"/>
                  </a:lnTo>
                  <a:lnTo>
                    <a:pt x="86905" y="167035"/>
                  </a:lnTo>
                  <a:lnTo>
                    <a:pt x="135589" y="147401"/>
                  </a:lnTo>
                  <a:lnTo>
                    <a:pt x="162343" y="126636"/>
                  </a:lnTo>
                  <a:lnTo>
                    <a:pt x="177714" y="108521"/>
                  </a:lnTo>
                  <a:lnTo>
                    <a:pt x="186105" y="85652"/>
                  </a:lnTo>
                  <a:lnTo>
                    <a:pt x="188343" y="73003"/>
                  </a:lnTo>
                  <a:lnTo>
                    <a:pt x="184590" y="52708"/>
                  </a:lnTo>
                  <a:lnTo>
                    <a:pt x="180314" y="44021"/>
                  </a:lnTo>
                  <a:lnTo>
                    <a:pt x="166203" y="31249"/>
                  </a:lnTo>
                  <a:lnTo>
                    <a:pt x="140176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96102" y="2632124"/>
              <a:ext cx="171955" cy="182689"/>
            </a:xfrm>
            <a:custGeom>
              <a:avLst/>
              <a:gdLst/>
              <a:ahLst/>
              <a:cxnLst/>
              <a:rect l="0" t="0" r="0" b="0"/>
              <a:pathLst>
                <a:path w="171955" h="182689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9847" y="166479"/>
                  </a:lnTo>
                  <a:lnTo>
                    <a:pt x="28295" y="174157"/>
                  </a:lnTo>
                  <a:lnTo>
                    <a:pt x="50159" y="182688"/>
                  </a:lnTo>
                  <a:lnTo>
                    <a:pt x="72355" y="180240"/>
                  </a:lnTo>
                  <a:lnTo>
                    <a:pt x="115199" y="159605"/>
                  </a:lnTo>
                  <a:lnTo>
                    <a:pt x="141323" y="139837"/>
                  </a:lnTo>
                  <a:lnTo>
                    <a:pt x="153426" y="119862"/>
                  </a:lnTo>
                  <a:lnTo>
                    <a:pt x="170728" y="74499"/>
                  </a:lnTo>
                  <a:lnTo>
                    <a:pt x="171954" y="52998"/>
                  </a:lnTo>
                  <a:lnTo>
                    <a:pt x="167430" y="32913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58880" y="2647719"/>
              <a:ext cx="168457" cy="173919"/>
            </a:xfrm>
            <a:custGeom>
              <a:avLst/>
              <a:gdLst/>
              <a:ahLst/>
              <a:cxnLst/>
              <a:rect l="0" t="0" r="0" b="0"/>
              <a:pathLst>
                <a:path w="168457" h="173919">
                  <a:moveTo>
                    <a:pt x="0" y="47576"/>
                  </a:moveTo>
                  <a:lnTo>
                    <a:pt x="11453" y="96507"/>
                  </a:lnTo>
                  <a:lnTo>
                    <a:pt x="24689" y="155665"/>
                  </a:lnTo>
                  <a:lnTo>
                    <a:pt x="22308" y="157070"/>
                  </a:lnTo>
                  <a:lnTo>
                    <a:pt x="18382" y="155667"/>
                  </a:lnTo>
                  <a:lnTo>
                    <a:pt x="14019" y="138510"/>
                  </a:lnTo>
                  <a:lnTo>
                    <a:pt x="16808" y="79836"/>
                  </a:lnTo>
                  <a:lnTo>
                    <a:pt x="30976" y="40367"/>
                  </a:lnTo>
                  <a:lnTo>
                    <a:pt x="49993" y="12035"/>
                  </a:lnTo>
                  <a:lnTo>
                    <a:pt x="69793" y="2534"/>
                  </a:lnTo>
                  <a:lnTo>
                    <a:pt x="81624" y="0"/>
                  </a:lnTo>
                  <a:lnTo>
                    <a:pt x="91851" y="651"/>
                  </a:lnTo>
                  <a:lnTo>
                    <a:pt x="109453" y="7613"/>
                  </a:lnTo>
                  <a:lnTo>
                    <a:pt x="132517" y="30276"/>
                  </a:lnTo>
                  <a:lnTo>
                    <a:pt x="148579" y="59218"/>
                  </a:lnTo>
                  <a:lnTo>
                    <a:pt x="156697" y="122346"/>
                  </a:lnTo>
                  <a:lnTo>
                    <a:pt x="158551" y="146318"/>
                  </a:lnTo>
                  <a:lnTo>
                    <a:pt x="168456" y="1739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2750" y="2347854"/>
              <a:ext cx="31458" cy="431670"/>
            </a:xfrm>
            <a:custGeom>
              <a:avLst/>
              <a:gdLst/>
              <a:ahLst/>
              <a:cxnLst/>
              <a:rect l="0" t="0" r="0" b="0"/>
              <a:pathLst>
                <a:path w="31458" h="431670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6"/>
                  </a:lnTo>
                  <a:lnTo>
                    <a:pt x="7132" y="221711"/>
                  </a:lnTo>
                  <a:lnTo>
                    <a:pt x="10601" y="274703"/>
                  </a:lnTo>
                  <a:lnTo>
                    <a:pt x="18542" y="335716"/>
                  </a:lnTo>
                  <a:lnTo>
                    <a:pt x="27850" y="397370"/>
                  </a:lnTo>
                  <a:lnTo>
                    <a:pt x="3145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3637" y="2505782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31019" y="8333"/>
                  </a:lnTo>
                  <a:lnTo>
                    <a:pt x="273182" y="18645"/>
                  </a:lnTo>
                  <a:lnTo>
                    <a:pt x="217175" y="31802"/>
                  </a:lnTo>
                  <a:lnTo>
                    <a:pt x="167294" y="39059"/>
                  </a:lnTo>
                  <a:lnTo>
                    <a:pt x="115469" y="41209"/>
                  </a:lnTo>
                  <a:lnTo>
                    <a:pt x="63069" y="41846"/>
                  </a:lnTo>
                  <a:lnTo>
                    <a:pt x="22976" y="451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57968" y="327563"/>
            <a:ext cx="6001245" cy="600945"/>
            <a:chOff x="357968" y="327563"/>
            <a:chExt cx="6001245" cy="600945"/>
          </a:xfrm>
        </p:grpSpPr>
        <p:sp>
          <p:nvSpPr>
            <p:cNvPr id="2" name="Freeform 1"/>
            <p:cNvSpPr/>
            <p:nvPr/>
          </p:nvSpPr>
          <p:spPr>
            <a:xfrm>
              <a:off x="357968" y="327563"/>
              <a:ext cx="347442" cy="451546"/>
            </a:xfrm>
            <a:custGeom>
              <a:avLst/>
              <a:gdLst/>
              <a:ahLst/>
              <a:cxnLst/>
              <a:rect l="0" t="0" r="0" b="0"/>
              <a:pathLst>
                <a:path w="347442" h="451546">
                  <a:moveTo>
                    <a:pt x="0" y="451545"/>
                  </a:moveTo>
                  <a:lnTo>
                    <a:pt x="8334" y="414067"/>
                  </a:lnTo>
                  <a:lnTo>
                    <a:pt x="18645" y="356230"/>
                  </a:lnTo>
                  <a:lnTo>
                    <a:pt x="35240" y="295162"/>
                  </a:lnTo>
                  <a:lnTo>
                    <a:pt x="47992" y="236168"/>
                  </a:lnTo>
                  <a:lnTo>
                    <a:pt x="54844" y="178241"/>
                  </a:lnTo>
                  <a:lnTo>
                    <a:pt x="67116" y="121739"/>
                  </a:lnTo>
                  <a:lnTo>
                    <a:pt x="77338" y="85153"/>
                  </a:lnTo>
                  <a:lnTo>
                    <a:pt x="81975" y="79772"/>
                  </a:lnTo>
                  <a:lnTo>
                    <a:pt x="87405" y="78524"/>
                  </a:lnTo>
                  <a:lnTo>
                    <a:pt x="93365" y="80032"/>
                  </a:lnTo>
                  <a:lnTo>
                    <a:pt x="98508" y="84547"/>
                  </a:lnTo>
                  <a:lnTo>
                    <a:pt x="107343" y="98922"/>
                  </a:lnTo>
                  <a:lnTo>
                    <a:pt x="129271" y="158376"/>
                  </a:lnTo>
                  <a:lnTo>
                    <a:pt x="149408" y="218810"/>
                  </a:lnTo>
                  <a:lnTo>
                    <a:pt x="166582" y="252995"/>
                  </a:lnTo>
                  <a:lnTo>
                    <a:pt x="182831" y="266985"/>
                  </a:lnTo>
                  <a:lnTo>
                    <a:pt x="192077" y="272353"/>
                  </a:lnTo>
                  <a:lnTo>
                    <a:pt x="200581" y="272422"/>
                  </a:lnTo>
                  <a:lnTo>
                    <a:pt x="208590" y="268959"/>
                  </a:lnTo>
                  <a:lnTo>
                    <a:pt x="222559" y="255752"/>
                  </a:lnTo>
                  <a:lnTo>
                    <a:pt x="255922" y="197140"/>
                  </a:lnTo>
                  <a:lnTo>
                    <a:pt x="272995" y="145186"/>
                  </a:lnTo>
                  <a:lnTo>
                    <a:pt x="287632" y="89863"/>
                  </a:lnTo>
                  <a:lnTo>
                    <a:pt x="294553" y="27809"/>
                  </a:lnTo>
                  <a:lnTo>
                    <a:pt x="299758" y="2345"/>
                  </a:lnTo>
                  <a:lnTo>
                    <a:pt x="301615" y="0"/>
                  </a:lnTo>
                  <a:lnTo>
                    <a:pt x="303677" y="12993"/>
                  </a:lnTo>
                  <a:lnTo>
                    <a:pt x="306171" y="67823"/>
                  </a:lnTo>
                  <a:lnTo>
                    <a:pt x="313596" y="131167"/>
                  </a:lnTo>
                  <a:lnTo>
                    <a:pt x="315186" y="186992"/>
                  </a:lnTo>
                  <a:lnTo>
                    <a:pt x="318777" y="240578"/>
                  </a:lnTo>
                  <a:lnTo>
                    <a:pt x="324130" y="293500"/>
                  </a:lnTo>
                  <a:lnTo>
                    <a:pt x="331528" y="352606"/>
                  </a:lnTo>
                  <a:lnTo>
                    <a:pt x="339323" y="410975"/>
                  </a:lnTo>
                  <a:lnTo>
                    <a:pt x="347441" y="430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58895" y="598733"/>
              <a:ext cx="188670" cy="181720"/>
            </a:xfrm>
            <a:custGeom>
              <a:avLst/>
              <a:gdLst/>
              <a:ahLst/>
              <a:cxnLst/>
              <a:rect l="0" t="0" r="0" b="0"/>
              <a:pathLst>
                <a:path w="188670" h="181720">
                  <a:moveTo>
                    <a:pt x="125498" y="54033"/>
                  </a:moveTo>
                  <a:lnTo>
                    <a:pt x="109857" y="36053"/>
                  </a:lnTo>
                  <a:lnTo>
                    <a:pt x="101779" y="19136"/>
                  </a:lnTo>
                  <a:lnTo>
                    <a:pt x="88050" y="6158"/>
                  </a:lnTo>
                  <a:lnTo>
                    <a:pt x="79476" y="1059"/>
                  </a:lnTo>
                  <a:lnTo>
                    <a:pt x="70250" y="0"/>
                  </a:lnTo>
                  <a:lnTo>
                    <a:pt x="50641" y="5062"/>
                  </a:lnTo>
                  <a:lnTo>
                    <a:pt x="33347" y="18230"/>
                  </a:lnTo>
                  <a:lnTo>
                    <a:pt x="19031" y="35781"/>
                  </a:lnTo>
                  <a:lnTo>
                    <a:pt x="8770" y="55280"/>
                  </a:lnTo>
                  <a:lnTo>
                    <a:pt x="1055" y="104799"/>
                  </a:lnTo>
                  <a:lnTo>
                    <a:pt x="0" y="131968"/>
                  </a:lnTo>
                  <a:lnTo>
                    <a:pt x="5771" y="153402"/>
                  </a:lnTo>
                  <a:lnTo>
                    <a:pt x="10585" y="162393"/>
                  </a:lnTo>
                  <a:lnTo>
                    <a:pt x="25293" y="175503"/>
                  </a:lnTo>
                  <a:lnTo>
                    <a:pt x="34128" y="180636"/>
                  </a:lnTo>
                  <a:lnTo>
                    <a:pt x="42358" y="181719"/>
                  </a:lnTo>
                  <a:lnTo>
                    <a:pt x="57741" y="176683"/>
                  </a:lnTo>
                  <a:lnTo>
                    <a:pt x="79556" y="160694"/>
                  </a:lnTo>
                  <a:lnTo>
                    <a:pt x="95248" y="135549"/>
                  </a:lnTo>
                  <a:lnTo>
                    <a:pt x="107307" y="105872"/>
                  </a:lnTo>
                  <a:lnTo>
                    <a:pt x="112201" y="102631"/>
                  </a:lnTo>
                  <a:lnTo>
                    <a:pt x="117803" y="103979"/>
                  </a:lnTo>
                  <a:lnTo>
                    <a:pt x="151608" y="129934"/>
                  </a:lnTo>
                  <a:lnTo>
                    <a:pt x="188669" y="138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1556" y="600124"/>
              <a:ext cx="113408" cy="161257"/>
            </a:xfrm>
            <a:custGeom>
              <a:avLst/>
              <a:gdLst/>
              <a:ahLst/>
              <a:cxnLst/>
              <a:rect l="0" t="0" r="0" b="0"/>
              <a:pathLst>
                <a:path w="113408" h="161257">
                  <a:moveTo>
                    <a:pt x="8122" y="42114"/>
                  </a:moveTo>
                  <a:lnTo>
                    <a:pt x="26081" y="103224"/>
                  </a:lnTo>
                  <a:lnTo>
                    <a:pt x="33980" y="136260"/>
                  </a:lnTo>
                  <a:lnTo>
                    <a:pt x="32093" y="157656"/>
                  </a:lnTo>
                  <a:lnTo>
                    <a:pt x="28782" y="161256"/>
                  </a:lnTo>
                  <a:lnTo>
                    <a:pt x="24235" y="160146"/>
                  </a:lnTo>
                  <a:lnTo>
                    <a:pt x="18864" y="155897"/>
                  </a:lnTo>
                  <a:lnTo>
                    <a:pt x="5716" y="127560"/>
                  </a:lnTo>
                  <a:lnTo>
                    <a:pt x="0" y="89528"/>
                  </a:lnTo>
                  <a:lnTo>
                    <a:pt x="3896" y="54213"/>
                  </a:lnTo>
                  <a:lnTo>
                    <a:pt x="12483" y="35403"/>
                  </a:lnTo>
                  <a:lnTo>
                    <a:pt x="18048" y="27111"/>
                  </a:lnTo>
                  <a:lnTo>
                    <a:pt x="33591" y="14779"/>
                  </a:lnTo>
                  <a:lnTo>
                    <a:pt x="53367" y="6568"/>
                  </a:lnTo>
                  <a:lnTo>
                    <a:pt x="1134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9720" y="431668"/>
              <a:ext cx="18827" cy="383491"/>
            </a:xfrm>
            <a:custGeom>
              <a:avLst/>
              <a:gdLst/>
              <a:ahLst/>
              <a:cxnLst/>
              <a:rect l="0" t="0" r="0" b="0"/>
              <a:pathLst>
                <a:path w="18827" h="383491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5" y="168492"/>
                  </a:lnTo>
                  <a:lnTo>
                    <a:pt x="18826" y="216170"/>
                  </a:lnTo>
                  <a:lnTo>
                    <a:pt x="13507" y="266171"/>
                  </a:lnTo>
                  <a:lnTo>
                    <a:pt x="14236" y="325581"/>
                  </a:lnTo>
                  <a:lnTo>
                    <a:pt x="16855" y="352933"/>
                  </a:lnTo>
                  <a:lnTo>
                    <a:pt x="14120" y="376788"/>
                  </a:lnTo>
                  <a:lnTo>
                    <a:pt x="11753" y="382213"/>
                  </a:lnTo>
                  <a:lnTo>
                    <a:pt x="9005" y="38349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9668" y="558010"/>
              <a:ext cx="116923" cy="200042"/>
            </a:xfrm>
            <a:custGeom>
              <a:avLst/>
              <a:gdLst/>
              <a:ahLst/>
              <a:cxnLst/>
              <a:rect l="0" t="0" r="0" b="0"/>
              <a:pathLst>
                <a:path w="116923" h="200042">
                  <a:moveTo>
                    <a:pt x="95865" y="0"/>
                  </a:moveTo>
                  <a:lnTo>
                    <a:pt x="90276" y="16767"/>
                  </a:lnTo>
                  <a:lnTo>
                    <a:pt x="78173" y="31239"/>
                  </a:lnTo>
                  <a:lnTo>
                    <a:pt x="29870" y="70549"/>
                  </a:lnTo>
                  <a:lnTo>
                    <a:pt x="20283" y="75109"/>
                  </a:lnTo>
                  <a:lnTo>
                    <a:pt x="6511" y="89534"/>
                  </a:lnTo>
                  <a:lnTo>
                    <a:pt x="1201" y="98294"/>
                  </a:lnTo>
                  <a:lnTo>
                    <a:pt x="0" y="107643"/>
                  </a:lnTo>
                  <a:lnTo>
                    <a:pt x="4906" y="127390"/>
                  </a:lnTo>
                  <a:lnTo>
                    <a:pt x="21124" y="144745"/>
                  </a:lnTo>
                  <a:lnTo>
                    <a:pt x="76912" y="186160"/>
                  </a:lnTo>
                  <a:lnTo>
                    <a:pt x="11692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2354" y="610652"/>
              <a:ext cx="150053" cy="147423"/>
            </a:xfrm>
            <a:custGeom>
              <a:avLst/>
              <a:gdLst/>
              <a:ahLst/>
              <a:cxnLst/>
              <a:rect l="0" t="0" r="0" b="0"/>
              <a:pathLst>
                <a:path w="150053" h="147423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11790" y="114207"/>
                  </a:lnTo>
                  <a:lnTo>
                    <a:pt x="27293" y="141334"/>
                  </a:lnTo>
                  <a:lnTo>
                    <a:pt x="34702" y="145696"/>
                  </a:lnTo>
                  <a:lnTo>
                    <a:pt x="52294" y="147422"/>
                  </a:lnTo>
                  <a:lnTo>
                    <a:pt x="81928" y="141817"/>
                  </a:lnTo>
                  <a:lnTo>
                    <a:pt x="112936" y="121569"/>
                  </a:lnTo>
                  <a:lnTo>
                    <a:pt x="138761" y="98932"/>
                  </a:lnTo>
                  <a:lnTo>
                    <a:pt x="147675" y="78285"/>
                  </a:lnTo>
                  <a:lnTo>
                    <a:pt x="150052" y="66228"/>
                  </a:lnTo>
                  <a:lnTo>
                    <a:pt x="146454" y="43473"/>
                  </a:lnTo>
                  <a:lnTo>
                    <a:pt x="1337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3610" y="552748"/>
              <a:ext cx="160838" cy="375760"/>
            </a:xfrm>
            <a:custGeom>
              <a:avLst/>
              <a:gdLst/>
              <a:ahLst/>
              <a:cxnLst/>
              <a:rect l="0" t="0" r="0" b="0"/>
              <a:pathLst>
                <a:path w="160838" h="375760">
                  <a:moveTo>
                    <a:pt x="47778" y="121075"/>
                  </a:moveTo>
                  <a:lnTo>
                    <a:pt x="39445" y="173126"/>
                  </a:lnTo>
                  <a:lnTo>
                    <a:pt x="37900" y="226185"/>
                  </a:lnTo>
                  <a:lnTo>
                    <a:pt x="40562" y="275831"/>
                  </a:lnTo>
                  <a:lnTo>
                    <a:pt x="42521" y="320177"/>
                  </a:lnTo>
                  <a:lnTo>
                    <a:pt x="41931" y="359833"/>
                  </a:lnTo>
                  <a:lnTo>
                    <a:pt x="44010" y="375759"/>
                  </a:lnTo>
                  <a:lnTo>
                    <a:pt x="42926" y="375092"/>
                  </a:lnTo>
                  <a:lnTo>
                    <a:pt x="41034" y="371138"/>
                  </a:lnTo>
                  <a:lnTo>
                    <a:pt x="34628" y="310128"/>
                  </a:lnTo>
                  <a:lnTo>
                    <a:pt x="22694" y="254345"/>
                  </a:lnTo>
                  <a:lnTo>
                    <a:pt x="10241" y="191031"/>
                  </a:lnTo>
                  <a:lnTo>
                    <a:pt x="3449" y="132251"/>
                  </a:lnTo>
                  <a:lnTo>
                    <a:pt x="0" y="104985"/>
                  </a:lnTo>
                  <a:lnTo>
                    <a:pt x="10276" y="42441"/>
                  </a:lnTo>
                  <a:lnTo>
                    <a:pt x="25618" y="12508"/>
                  </a:lnTo>
                  <a:lnTo>
                    <a:pt x="34175" y="6583"/>
                  </a:lnTo>
                  <a:lnTo>
                    <a:pt x="56160" y="0"/>
                  </a:lnTo>
                  <a:lnTo>
                    <a:pt x="78410" y="3313"/>
                  </a:lnTo>
                  <a:lnTo>
                    <a:pt x="107547" y="18333"/>
                  </a:lnTo>
                  <a:lnTo>
                    <a:pt x="130998" y="40720"/>
                  </a:lnTo>
                  <a:lnTo>
                    <a:pt x="149645" y="69580"/>
                  </a:lnTo>
                  <a:lnTo>
                    <a:pt x="157393" y="91170"/>
                  </a:lnTo>
                  <a:lnTo>
                    <a:pt x="160837" y="116363"/>
                  </a:lnTo>
                  <a:lnTo>
                    <a:pt x="156128" y="136918"/>
                  </a:lnTo>
                  <a:lnTo>
                    <a:pt x="151597" y="145675"/>
                  </a:lnTo>
                  <a:lnTo>
                    <a:pt x="137204" y="158525"/>
                  </a:lnTo>
                  <a:lnTo>
                    <a:pt x="99367" y="176306"/>
                  </a:lnTo>
                  <a:lnTo>
                    <a:pt x="58307" y="184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21471" y="568538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34816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3139" y="38955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7475" y="224772"/>
                  </a:lnTo>
                  <a:lnTo>
                    <a:pt x="19996" y="27612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1737" y="330511"/>
              <a:ext cx="306729" cy="238028"/>
            </a:xfrm>
            <a:custGeom>
              <a:avLst/>
              <a:gdLst/>
              <a:ahLst/>
              <a:cxnLst/>
              <a:rect l="0" t="0" r="0" b="0"/>
              <a:pathLst>
                <a:path w="306729" h="238028">
                  <a:moveTo>
                    <a:pt x="5589" y="69571"/>
                  </a:moveTo>
                  <a:lnTo>
                    <a:pt x="0" y="52804"/>
                  </a:lnTo>
                  <a:lnTo>
                    <a:pt x="1863" y="45525"/>
                  </a:lnTo>
                  <a:lnTo>
                    <a:pt x="13291" y="31198"/>
                  </a:lnTo>
                  <a:lnTo>
                    <a:pt x="39457" y="15568"/>
                  </a:lnTo>
                  <a:lnTo>
                    <a:pt x="82079" y="976"/>
                  </a:lnTo>
                  <a:lnTo>
                    <a:pt x="141277" y="0"/>
                  </a:lnTo>
                  <a:lnTo>
                    <a:pt x="198378" y="10725"/>
                  </a:lnTo>
                  <a:lnTo>
                    <a:pt x="240656" y="26269"/>
                  </a:lnTo>
                  <a:lnTo>
                    <a:pt x="271640" y="51282"/>
                  </a:lnTo>
                  <a:lnTo>
                    <a:pt x="295639" y="80920"/>
                  </a:lnTo>
                  <a:lnTo>
                    <a:pt x="304126" y="104641"/>
                  </a:lnTo>
                  <a:lnTo>
                    <a:pt x="306728" y="129612"/>
                  </a:lnTo>
                  <a:lnTo>
                    <a:pt x="303985" y="152408"/>
                  </a:lnTo>
                  <a:lnTo>
                    <a:pt x="295747" y="171118"/>
                  </a:lnTo>
                  <a:lnTo>
                    <a:pt x="265805" y="207783"/>
                  </a:lnTo>
                  <a:lnTo>
                    <a:pt x="205630" y="238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611" y="810694"/>
              <a:ext cx="1379234" cy="73700"/>
            </a:xfrm>
            <a:custGeom>
              <a:avLst/>
              <a:gdLst/>
              <a:ahLst/>
              <a:cxnLst/>
              <a:rect l="0" t="0" r="0" b="0"/>
              <a:pathLst>
                <a:path w="1379234" h="73700">
                  <a:moveTo>
                    <a:pt x="1379233" y="0"/>
                  </a:moveTo>
                  <a:lnTo>
                    <a:pt x="1317140" y="5589"/>
                  </a:lnTo>
                  <a:lnTo>
                    <a:pt x="1264586" y="16788"/>
                  </a:lnTo>
                  <a:lnTo>
                    <a:pt x="1214892" y="19792"/>
                  </a:lnTo>
                  <a:lnTo>
                    <a:pt x="1156234" y="21852"/>
                  </a:lnTo>
                  <a:lnTo>
                    <a:pt x="1096740" y="28181"/>
                  </a:lnTo>
                  <a:lnTo>
                    <a:pt x="1046097" y="30577"/>
                  </a:lnTo>
                  <a:lnTo>
                    <a:pt x="986508" y="32456"/>
                  </a:lnTo>
                  <a:lnTo>
                    <a:pt x="941086" y="37042"/>
                  </a:lnTo>
                  <a:lnTo>
                    <a:pt x="896722" y="39859"/>
                  </a:lnTo>
                  <a:lnTo>
                    <a:pt x="838524" y="41446"/>
                  </a:lnTo>
                  <a:lnTo>
                    <a:pt x="782285" y="41916"/>
                  </a:lnTo>
                  <a:lnTo>
                    <a:pt x="723118" y="42055"/>
                  </a:lnTo>
                  <a:lnTo>
                    <a:pt x="666593" y="42096"/>
                  </a:lnTo>
                  <a:lnTo>
                    <a:pt x="622647" y="42106"/>
                  </a:lnTo>
                  <a:lnTo>
                    <a:pt x="560784" y="42111"/>
                  </a:lnTo>
                  <a:lnTo>
                    <a:pt x="499893" y="45233"/>
                  </a:lnTo>
                  <a:lnTo>
                    <a:pt x="452273" y="50447"/>
                  </a:lnTo>
                  <a:lnTo>
                    <a:pt x="398779" y="48872"/>
                  </a:lnTo>
                  <a:lnTo>
                    <a:pt x="348224" y="44116"/>
                  </a:lnTo>
                  <a:lnTo>
                    <a:pt x="305675" y="44174"/>
                  </a:lnTo>
                  <a:lnTo>
                    <a:pt x="244598" y="49613"/>
                  </a:lnTo>
                  <a:lnTo>
                    <a:pt x="194656" y="52915"/>
                  </a:lnTo>
                  <a:lnTo>
                    <a:pt x="142164" y="59612"/>
                  </a:lnTo>
                  <a:lnTo>
                    <a:pt x="82677" y="63286"/>
                  </a:lnTo>
                  <a:lnTo>
                    <a:pt x="27616" y="700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4941" y="533754"/>
              <a:ext cx="162452" cy="171789"/>
            </a:xfrm>
            <a:custGeom>
              <a:avLst/>
              <a:gdLst/>
              <a:ahLst/>
              <a:cxnLst/>
              <a:rect l="0" t="0" r="0" b="0"/>
              <a:pathLst>
                <a:path w="162452" h="171789">
                  <a:moveTo>
                    <a:pt x="16126" y="97955"/>
                  </a:moveTo>
                  <a:lnTo>
                    <a:pt x="58817" y="94836"/>
                  </a:lnTo>
                  <a:lnTo>
                    <a:pt x="118194" y="78827"/>
                  </a:lnTo>
                  <a:lnTo>
                    <a:pt x="141038" y="67617"/>
                  </a:lnTo>
                  <a:lnTo>
                    <a:pt x="156650" y="51716"/>
                  </a:lnTo>
                  <a:lnTo>
                    <a:pt x="162451" y="42563"/>
                  </a:lnTo>
                  <a:lnTo>
                    <a:pt x="161639" y="34121"/>
                  </a:lnTo>
                  <a:lnTo>
                    <a:pt x="156419" y="26153"/>
                  </a:lnTo>
                  <a:lnTo>
                    <a:pt x="138140" y="12231"/>
                  </a:lnTo>
                  <a:lnTo>
                    <a:pt x="114418" y="2144"/>
                  </a:lnTo>
                  <a:lnTo>
                    <a:pt x="88277" y="0"/>
                  </a:lnTo>
                  <a:lnTo>
                    <a:pt x="62231" y="4117"/>
                  </a:lnTo>
                  <a:lnTo>
                    <a:pt x="38957" y="13745"/>
                  </a:lnTo>
                  <a:lnTo>
                    <a:pt x="11712" y="37909"/>
                  </a:lnTo>
                  <a:lnTo>
                    <a:pt x="2466" y="60350"/>
                  </a:lnTo>
                  <a:lnTo>
                    <a:pt x="0" y="72885"/>
                  </a:lnTo>
                  <a:lnTo>
                    <a:pt x="3500" y="96172"/>
                  </a:lnTo>
                  <a:lnTo>
                    <a:pt x="24810" y="139717"/>
                  </a:lnTo>
                  <a:lnTo>
                    <a:pt x="50284" y="165961"/>
                  </a:lnTo>
                  <a:lnTo>
                    <a:pt x="61125" y="170199"/>
                  </a:lnTo>
                  <a:lnTo>
                    <a:pt x="85648" y="171788"/>
                  </a:lnTo>
                  <a:lnTo>
                    <a:pt x="140892" y="163339"/>
                  </a:lnTo>
                  <a:lnTo>
                    <a:pt x="152996" y="161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8419" y="558010"/>
              <a:ext cx="76918" cy="160525"/>
            </a:xfrm>
            <a:custGeom>
              <a:avLst/>
              <a:gdLst/>
              <a:ahLst/>
              <a:cxnLst/>
              <a:rect l="0" t="0" r="0" b="0"/>
              <a:pathLst>
                <a:path w="76918" h="160525">
                  <a:moveTo>
                    <a:pt x="13746" y="105285"/>
                  </a:moveTo>
                  <a:lnTo>
                    <a:pt x="28319" y="147977"/>
                  </a:lnTo>
                  <a:lnTo>
                    <a:pt x="33990" y="158312"/>
                  </a:lnTo>
                  <a:lnTo>
                    <a:pt x="36600" y="160524"/>
                  </a:lnTo>
                  <a:lnTo>
                    <a:pt x="37171" y="157319"/>
                  </a:lnTo>
                  <a:lnTo>
                    <a:pt x="36382" y="150503"/>
                  </a:lnTo>
                  <a:lnTo>
                    <a:pt x="11223" y="94105"/>
                  </a:lnTo>
                  <a:lnTo>
                    <a:pt x="0" y="57389"/>
                  </a:lnTo>
                  <a:lnTo>
                    <a:pt x="1073" y="46448"/>
                  </a:lnTo>
                  <a:lnTo>
                    <a:pt x="11623" y="28052"/>
                  </a:lnTo>
                  <a:lnTo>
                    <a:pt x="31130" y="15197"/>
                  </a:lnTo>
                  <a:lnTo>
                    <a:pt x="769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8591" y="550408"/>
              <a:ext cx="147845" cy="165530"/>
            </a:xfrm>
            <a:custGeom>
              <a:avLst/>
              <a:gdLst/>
              <a:ahLst/>
              <a:cxnLst/>
              <a:rect l="0" t="0" r="0" b="0"/>
              <a:pathLst>
                <a:path w="147845" h="165530">
                  <a:moveTo>
                    <a:pt x="147844" y="18130"/>
                  </a:moveTo>
                  <a:lnTo>
                    <a:pt x="131076" y="6952"/>
                  </a:lnTo>
                  <a:lnTo>
                    <a:pt x="98292" y="0"/>
                  </a:lnTo>
                  <a:lnTo>
                    <a:pt x="58942" y="3530"/>
                  </a:lnTo>
                  <a:lnTo>
                    <a:pt x="37752" y="12031"/>
                  </a:lnTo>
                  <a:lnTo>
                    <a:pt x="5085" y="36553"/>
                  </a:lnTo>
                  <a:lnTo>
                    <a:pt x="1198" y="45620"/>
                  </a:lnTo>
                  <a:lnTo>
                    <a:pt x="0" y="68172"/>
                  </a:lnTo>
                  <a:lnTo>
                    <a:pt x="5902" y="101588"/>
                  </a:lnTo>
                  <a:lnTo>
                    <a:pt x="20649" y="128126"/>
                  </a:lnTo>
                  <a:lnTo>
                    <a:pt x="45425" y="150807"/>
                  </a:lnTo>
                  <a:lnTo>
                    <a:pt x="68010" y="158986"/>
                  </a:lnTo>
                  <a:lnTo>
                    <a:pt x="126787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82352" y="555151"/>
              <a:ext cx="144737" cy="163334"/>
            </a:xfrm>
            <a:custGeom>
              <a:avLst/>
              <a:gdLst/>
              <a:ahLst/>
              <a:cxnLst/>
              <a:rect l="0" t="0" r="0" b="0"/>
              <a:pathLst>
                <a:path w="144737" h="163334">
                  <a:moveTo>
                    <a:pt x="28839" y="66030"/>
                  </a:moveTo>
                  <a:lnTo>
                    <a:pt x="66317" y="74363"/>
                  </a:lnTo>
                  <a:lnTo>
                    <a:pt x="101165" y="72788"/>
                  </a:lnTo>
                  <a:lnTo>
                    <a:pt x="121816" y="66694"/>
                  </a:lnTo>
                  <a:lnTo>
                    <a:pt x="138792" y="56186"/>
                  </a:lnTo>
                  <a:lnTo>
                    <a:pt x="143086" y="48939"/>
                  </a:lnTo>
                  <a:lnTo>
                    <a:pt x="144736" y="31528"/>
                  </a:lnTo>
                  <a:lnTo>
                    <a:pt x="141199" y="24311"/>
                  </a:lnTo>
                  <a:lnTo>
                    <a:pt x="127910" y="13173"/>
                  </a:lnTo>
                  <a:lnTo>
                    <a:pt x="100697" y="326"/>
                  </a:lnTo>
                  <a:lnTo>
                    <a:pt x="90783" y="0"/>
                  </a:lnTo>
                  <a:lnTo>
                    <a:pt x="70408" y="5878"/>
                  </a:lnTo>
                  <a:lnTo>
                    <a:pt x="37137" y="28715"/>
                  </a:lnTo>
                  <a:lnTo>
                    <a:pt x="22389" y="42037"/>
                  </a:lnTo>
                  <a:lnTo>
                    <a:pt x="6521" y="73869"/>
                  </a:lnTo>
                  <a:lnTo>
                    <a:pt x="0" y="112936"/>
                  </a:lnTo>
                  <a:lnTo>
                    <a:pt x="4713" y="134060"/>
                  </a:lnTo>
                  <a:lnTo>
                    <a:pt x="9246" y="142969"/>
                  </a:lnTo>
                  <a:lnTo>
                    <a:pt x="23641" y="155987"/>
                  </a:lnTo>
                  <a:lnTo>
                    <a:pt x="32393" y="161096"/>
                  </a:lnTo>
                  <a:lnTo>
                    <a:pt x="40567" y="163333"/>
                  </a:lnTo>
                  <a:lnTo>
                    <a:pt x="70953" y="160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9647" y="577474"/>
              <a:ext cx="157929" cy="159521"/>
            </a:xfrm>
            <a:custGeom>
              <a:avLst/>
              <a:gdLst/>
              <a:ahLst/>
              <a:cxnLst/>
              <a:rect l="0" t="0" r="0" b="0"/>
              <a:pathLst>
                <a:path w="157929" h="159521">
                  <a:moveTo>
                    <a:pt x="0" y="85821"/>
                  </a:moveTo>
                  <a:lnTo>
                    <a:pt x="15619" y="132677"/>
                  </a:lnTo>
                  <a:lnTo>
                    <a:pt x="2596" y="72797"/>
                  </a:lnTo>
                  <a:lnTo>
                    <a:pt x="3889" y="35559"/>
                  </a:lnTo>
                  <a:lnTo>
                    <a:pt x="6102" y="24237"/>
                  </a:lnTo>
                  <a:lnTo>
                    <a:pt x="11087" y="15519"/>
                  </a:lnTo>
                  <a:lnTo>
                    <a:pt x="25985" y="2713"/>
                  </a:lnTo>
                  <a:lnTo>
                    <a:pt x="34871" y="0"/>
                  </a:lnTo>
                  <a:lnTo>
                    <a:pt x="54103" y="105"/>
                  </a:lnTo>
                  <a:lnTo>
                    <a:pt x="71229" y="7171"/>
                  </a:lnTo>
                  <a:lnTo>
                    <a:pt x="86640" y="19280"/>
                  </a:lnTo>
                  <a:lnTo>
                    <a:pt x="107300" y="45828"/>
                  </a:lnTo>
                  <a:lnTo>
                    <a:pt x="134782" y="102218"/>
                  </a:lnTo>
                  <a:lnTo>
                    <a:pt x="157928" y="159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3420" y="389554"/>
              <a:ext cx="29441" cy="315856"/>
            </a:xfrm>
            <a:custGeom>
              <a:avLst/>
              <a:gdLst/>
              <a:ahLst/>
              <a:cxnLst/>
              <a:rect l="0" t="0" r="0" b="0"/>
              <a:pathLst>
                <a:path w="29441" h="315856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80" y="131232"/>
                  </a:lnTo>
                  <a:lnTo>
                    <a:pt x="8663" y="187452"/>
                  </a:lnTo>
                  <a:lnTo>
                    <a:pt x="16540" y="242788"/>
                  </a:lnTo>
                  <a:lnTo>
                    <a:pt x="27037" y="305627"/>
                  </a:lnTo>
                  <a:lnTo>
                    <a:pt x="2944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49483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108308" y="9553"/>
                  </a:lnTo>
                  <a:lnTo>
                    <a:pt x="52546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9374" y="558010"/>
              <a:ext cx="175304" cy="133629"/>
            </a:xfrm>
            <a:custGeom>
              <a:avLst/>
              <a:gdLst/>
              <a:ahLst/>
              <a:cxnLst/>
              <a:rect l="0" t="0" r="0" b="0"/>
              <a:pathLst>
                <a:path w="175304" h="133629">
                  <a:moveTo>
                    <a:pt x="120968" y="10528"/>
                  </a:moveTo>
                  <a:lnTo>
                    <a:pt x="93412" y="3293"/>
                  </a:lnTo>
                  <a:lnTo>
                    <a:pt x="65827" y="1463"/>
                  </a:lnTo>
                  <a:lnTo>
                    <a:pt x="43428" y="6889"/>
                  </a:lnTo>
                  <a:lnTo>
                    <a:pt x="25675" y="18270"/>
                  </a:lnTo>
                  <a:lnTo>
                    <a:pt x="9985" y="35026"/>
                  </a:lnTo>
                  <a:lnTo>
                    <a:pt x="1452" y="60411"/>
                  </a:lnTo>
                  <a:lnTo>
                    <a:pt x="0" y="87680"/>
                  </a:lnTo>
                  <a:lnTo>
                    <a:pt x="7153" y="107599"/>
                  </a:lnTo>
                  <a:lnTo>
                    <a:pt x="21250" y="121131"/>
                  </a:lnTo>
                  <a:lnTo>
                    <a:pt x="40384" y="129875"/>
                  </a:lnTo>
                  <a:lnTo>
                    <a:pt x="76295" y="133628"/>
                  </a:lnTo>
                  <a:lnTo>
                    <a:pt x="109681" y="126681"/>
                  </a:lnTo>
                  <a:lnTo>
                    <a:pt x="149284" y="103965"/>
                  </a:lnTo>
                  <a:lnTo>
                    <a:pt x="157393" y="97386"/>
                  </a:lnTo>
                  <a:lnTo>
                    <a:pt x="169522" y="77598"/>
                  </a:lnTo>
                  <a:lnTo>
                    <a:pt x="174395" y="65770"/>
                  </a:lnTo>
                  <a:lnTo>
                    <a:pt x="175303" y="54375"/>
                  </a:lnTo>
                  <a:lnTo>
                    <a:pt x="170073" y="32355"/>
                  </a:lnTo>
                  <a:lnTo>
                    <a:pt x="156831" y="17110"/>
                  </a:lnTo>
                  <a:lnTo>
                    <a:pt x="1314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7276" y="368497"/>
              <a:ext cx="114165" cy="336913"/>
            </a:xfrm>
            <a:custGeom>
              <a:avLst/>
              <a:gdLst/>
              <a:ahLst/>
              <a:cxnLst/>
              <a:rect l="0" t="0" r="0" b="0"/>
              <a:pathLst>
                <a:path w="114165" h="336913">
                  <a:moveTo>
                    <a:pt x="72051" y="336912"/>
                  </a:moveTo>
                  <a:lnTo>
                    <a:pt x="46856" y="275801"/>
                  </a:lnTo>
                  <a:lnTo>
                    <a:pt x="26807" y="221370"/>
                  </a:lnTo>
                  <a:lnTo>
                    <a:pt x="13634" y="169463"/>
                  </a:lnTo>
                  <a:lnTo>
                    <a:pt x="6699" y="110336"/>
                  </a:lnTo>
                  <a:lnTo>
                    <a:pt x="0" y="58580"/>
                  </a:lnTo>
                  <a:lnTo>
                    <a:pt x="2959" y="47242"/>
                  </a:lnTo>
                  <a:lnTo>
                    <a:pt x="15607" y="28405"/>
                  </a:lnTo>
                  <a:lnTo>
                    <a:pt x="39166" y="15354"/>
                  </a:lnTo>
                  <a:lnTo>
                    <a:pt x="79075" y="4549"/>
                  </a:lnTo>
                  <a:lnTo>
                    <a:pt x="1141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2984" y="55801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5" y="2195"/>
                  </a:lnTo>
                  <a:lnTo>
                    <a:pt x="95022" y="434"/>
                  </a:lnTo>
                  <a:lnTo>
                    <a:pt x="32115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69409" y="53695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1464" y="58617"/>
                  </a:lnTo>
                  <a:lnTo>
                    <a:pt x="289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69409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4994" y="551988"/>
              <a:ext cx="161354" cy="167072"/>
            </a:xfrm>
            <a:custGeom>
              <a:avLst/>
              <a:gdLst/>
              <a:ahLst/>
              <a:cxnLst/>
              <a:rect l="0" t="0" r="0" b="0"/>
              <a:pathLst>
                <a:path w="161354" h="167072">
                  <a:moveTo>
                    <a:pt x="9700" y="58664"/>
                  </a:moveTo>
                  <a:lnTo>
                    <a:pt x="15289" y="120757"/>
                  </a:lnTo>
                  <a:lnTo>
                    <a:pt x="18765" y="158691"/>
                  </a:lnTo>
                  <a:lnTo>
                    <a:pt x="16913" y="165123"/>
                  </a:lnTo>
                  <a:lnTo>
                    <a:pt x="13339" y="167071"/>
                  </a:lnTo>
                  <a:lnTo>
                    <a:pt x="8617" y="166031"/>
                  </a:lnTo>
                  <a:lnTo>
                    <a:pt x="5468" y="160658"/>
                  </a:lnTo>
                  <a:lnTo>
                    <a:pt x="0" y="105515"/>
                  </a:lnTo>
                  <a:lnTo>
                    <a:pt x="1675" y="53534"/>
                  </a:lnTo>
                  <a:lnTo>
                    <a:pt x="10423" y="34547"/>
                  </a:lnTo>
                  <a:lnTo>
                    <a:pt x="28502" y="10704"/>
                  </a:lnTo>
                  <a:lnTo>
                    <a:pt x="48082" y="2254"/>
                  </a:lnTo>
                  <a:lnTo>
                    <a:pt x="59855" y="0"/>
                  </a:lnTo>
                  <a:lnTo>
                    <a:pt x="70043" y="838"/>
                  </a:lnTo>
                  <a:lnTo>
                    <a:pt x="87602" y="8007"/>
                  </a:lnTo>
                  <a:lnTo>
                    <a:pt x="132285" y="54174"/>
                  </a:lnTo>
                  <a:lnTo>
                    <a:pt x="152154" y="91443"/>
                  </a:lnTo>
                  <a:lnTo>
                    <a:pt x="161353" y="119849"/>
                  </a:lnTo>
                  <a:lnTo>
                    <a:pt x="157099" y="142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89357" y="518823"/>
              <a:ext cx="122250" cy="149691"/>
            </a:xfrm>
            <a:custGeom>
              <a:avLst/>
              <a:gdLst/>
              <a:ahLst/>
              <a:cxnLst/>
              <a:rect l="0" t="0" r="0" b="0"/>
              <a:pathLst>
                <a:path w="122250" h="149691">
                  <a:moveTo>
                    <a:pt x="101192" y="18130"/>
                  </a:moveTo>
                  <a:lnTo>
                    <a:pt x="90014" y="6951"/>
                  </a:lnTo>
                  <a:lnTo>
                    <a:pt x="72047" y="1463"/>
                  </a:lnTo>
                  <a:lnTo>
                    <a:pt x="60705" y="0"/>
                  </a:lnTo>
                  <a:lnTo>
                    <a:pt x="41863" y="4613"/>
                  </a:lnTo>
                  <a:lnTo>
                    <a:pt x="25691" y="15632"/>
                  </a:lnTo>
                  <a:lnTo>
                    <a:pt x="10704" y="32227"/>
                  </a:lnTo>
                  <a:lnTo>
                    <a:pt x="2483" y="54421"/>
                  </a:lnTo>
                  <a:lnTo>
                    <a:pt x="0" y="79883"/>
                  </a:lnTo>
                  <a:lnTo>
                    <a:pt x="2795" y="106797"/>
                  </a:lnTo>
                  <a:lnTo>
                    <a:pt x="11057" y="128117"/>
                  </a:lnTo>
                  <a:lnTo>
                    <a:pt x="16535" y="137078"/>
                  </a:lnTo>
                  <a:lnTo>
                    <a:pt x="24867" y="143052"/>
                  </a:lnTo>
                  <a:lnTo>
                    <a:pt x="46603" y="149690"/>
                  </a:lnTo>
                  <a:lnTo>
                    <a:pt x="79558" y="147838"/>
                  </a:lnTo>
                  <a:lnTo>
                    <a:pt x="97816" y="139729"/>
                  </a:lnTo>
                  <a:lnTo>
                    <a:pt x="122249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91084" y="494839"/>
              <a:ext cx="88979" cy="158682"/>
            </a:xfrm>
            <a:custGeom>
              <a:avLst/>
              <a:gdLst/>
              <a:ahLst/>
              <a:cxnLst/>
              <a:rect l="0" t="0" r="0" b="0"/>
              <a:pathLst>
                <a:path w="88979" h="158682">
                  <a:moveTo>
                    <a:pt x="4750" y="63171"/>
                  </a:moveTo>
                  <a:lnTo>
                    <a:pt x="19404" y="118312"/>
                  </a:lnTo>
                  <a:lnTo>
                    <a:pt x="30608" y="158681"/>
                  </a:lnTo>
                  <a:lnTo>
                    <a:pt x="14738" y="104199"/>
                  </a:lnTo>
                  <a:lnTo>
                    <a:pt x="0" y="52499"/>
                  </a:lnTo>
                  <a:lnTo>
                    <a:pt x="1859" y="31522"/>
                  </a:lnTo>
                  <a:lnTo>
                    <a:pt x="6332" y="23354"/>
                  </a:lnTo>
                  <a:lnTo>
                    <a:pt x="20661" y="11160"/>
                  </a:lnTo>
                  <a:lnTo>
                    <a:pt x="41847" y="4960"/>
                  </a:lnTo>
                  <a:lnTo>
                    <a:pt x="88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90195" y="493529"/>
              <a:ext cx="118231" cy="159238"/>
            </a:xfrm>
            <a:custGeom>
              <a:avLst/>
              <a:gdLst/>
              <a:ahLst/>
              <a:cxnLst/>
              <a:rect l="0" t="0" r="0" b="0"/>
              <a:pathLst>
                <a:path w="118231" h="159238">
                  <a:moveTo>
                    <a:pt x="16209" y="85538"/>
                  </a:moveTo>
                  <a:lnTo>
                    <a:pt x="32976" y="91127"/>
                  </a:lnTo>
                  <a:lnTo>
                    <a:pt x="50567" y="90752"/>
                  </a:lnTo>
                  <a:lnTo>
                    <a:pt x="90456" y="80979"/>
                  </a:lnTo>
                  <a:lnTo>
                    <a:pt x="98463" y="75479"/>
                  </a:lnTo>
                  <a:lnTo>
                    <a:pt x="110478" y="60010"/>
                  </a:lnTo>
                  <a:lnTo>
                    <a:pt x="118230" y="25982"/>
                  </a:lnTo>
                  <a:lnTo>
                    <a:pt x="115808" y="16588"/>
                  </a:lnTo>
                  <a:lnTo>
                    <a:pt x="110684" y="9156"/>
                  </a:lnTo>
                  <a:lnTo>
                    <a:pt x="103759" y="3031"/>
                  </a:lnTo>
                  <a:lnTo>
                    <a:pt x="94463" y="118"/>
                  </a:lnTo>
                  <a:lnTo>
                    <a:pt x="71655" y="0"/>
                  </a:lnTo>
                  <a:lnTo>
                    <a:pt x="38097" y="12100"/>
                  </a:lnTo>
                  <a:lnTo>
                    <a:pt x="19698" y="30282"/>
                  </a:lnTo>
                  <a:lnTo>
                    <a:pt x="6061" y="53961"/>
                  </a:lnTo>
                  <a:lnTo>
                    <a:pt x="0" y="80082"/>
                  </a:lnTo>
                  <a:lnTo>
                    <a:pt x="2177" y="115507"/>
                  </a:lnTo>
                  <a:lnTo>
                    <a:pt x="10363" y="134342"/>
                  </a:lnTo>
                  <a:lnTo>
                    <a:pt x="15821" y="142641"/>
                  </a:lnTo>
                  <a:lnTo>
                    <a:pt x="25309" y="148173"/>
                  </a:lnTo>
                  <a:lnTo>
                    <a:pt x="70086" y="157052"/>
                  </a:lnTo>
                  <a:lnTo>
                    <a:pt x="89908" y="159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77667" y="483984"/>
              <a:ext cx="218292" cy="170052"/>
            </a:xfrm>
            <a:custGeom>
              <a:avLst/>
              <a:gdLst/>
              <a:ahLst/>
              <a:cxnLst/>
              <a:rect l="0" t="0" r="0" b="0"/>
              <a:pathLst>
                <a:path w="218292" h="170052">
                  <a:moveTo>
                    <a:pt x="102478" y="74026"/>
                  </a:moveTo>
                  <a:lnTo>
                    <a:pt x="83349" y="21321"/>
                  </a:lnTo>
                  <a:lnTo>
                    <a:pt x="72139" y="5368"/>
                  </a:lnTo>
                  <a:lnTo>
                    <a:pt x="64705" y="1348"/>
                  </a:lnTo>
                  <a:lnTo>
                    <a:pt x="47085" y="0"/>
                  </a:lnTo>
                  <a:lnTo>
                    <a:pt x="30676" y="6421"/>
                  </a:lnTo>
                  <a:lnTo>
                    <a:pt x="23024" y="11408"/>
                  </a:lnTo>
                  <a:lnTo>
                    <a:pt x="11403" y="26309"/>
                  </a:lnTo>
                  <a:lnTo>
                    <a:pt x="6667" y="35195"/>
                  </a:lnTo>
                  <a:lnTo>
                    <a:pt x="0" y="75649"/>
                  </a:lnTo>
                  <a:lnTo>
                    <a:pt x="3614" y="119090"/>
                  </a:lnTo>
                  <a:lnTo>
                    <a:pt x="12135" y="141238"/>
                  </a:lnTo>
                  <a:lnTo>
                    <a:pt x="17683" y="150419"/>
                  </a:lnTo>
                  <a:lnTo>
                    <a:pt x="33206" y="163741"/>
                  </a:lnTo>
                  <a:lnTo>
                    <a:pt x="42258" y="168931"/>
                  </a:lnTo>
                  <a:lnTo>
                    <a:pt x="51803" y="170051"/>
                  </a:lnTo>
                  <a:lnTo>
                    <a:pt x="71767" y="165057"/>
                  </a:lnTo>
                  <a:lnTo>
                    <a:pt x="86099" y="151919"/>
                  </a:lnTo>
                  <a:lnTo>
                    <a:pt x="104831" y="114888"/>
                  </a:lnTo>
                  <a:lnTo>
                    <a:pt x="109896" y="110626"/>
                  </a:lnTo>
                  <a:lnTo>
                    <a:pt x="115612" y="110124"/>
                  </a:lnTo>
                  <a:lnTo>
                    <a:pt x="128202" y="115806"/>
                  </a:lnTo>
                  <a:lnTo>
                    <a:pt x="177665" y="149482"/>
                  </a:lnTo>
                  <a:lnTo>
                    <a:pt x="218291" y="158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6153" y="452725"/>
              <a:ext cx="177278" cy="198697"/>
            </a:xfrm>
            <a:custGeom>
              <a:avLst/>
              <a:gdLst/>
              <a:ahLst/>
              <a:cxnLst/>
              <a:rect l="0" t="0" r="0" b="0"/>
              <a:pathLst>
                <a:path w="177278" h="198697">
                  <a:moveTo>
                    <a:pt x="114562" y="0"/>
                  </a:moveTo>
                  <a:lnTo>
                    <a:pt x="60687" y="19128"/>
                  </a:lnTo>
                  <a:lnTo>
                    <a:pt x="9114" y="44214"/>
                  </a:lnTo>
                  <a:lnTo>
                    <a:pt x="3319" y="50533"/>
                  </a:lnTo>
                  <a:lnTo>
                    <a:pt x="626" y="58255"/>
                  </a:lnTo>
                  <a:lnTo>
                    <a:pt x="0" y="66913"/>
                  </a:lnTo>
                  <a:lnTo>
                    <a:pt x="4262" y="73854"/>
                  </a:lnTo>
                  <a:lnTo>
                    <a:pt x="21476" y="84687"/>
                  </a:lnTo>
                  <a:lnTo>
                    <a:pt x="81001" y="104883"/>
                  </a:lnTo>
                  <a:lnTo>
                    <a:pt x="135359" y="123949"/>
                  </a:lnTo>
                  <a:lnTo>
                    <a:pt x="156560" y="135417"/>
                  </a:lnTo>
                  <a:lnTo>
                    <a:pt x="171442" y="151432"/>
                  </a:lnTo>
                  <a:lnTo>
                    <a:pt x="177049" y="160616"/>
                  </a:lnTo>
                  <a:lnTo>
                    <a:pt x="177277" y="169079"/>
                  </a:lnTo>
                  <a:lnTo>
                    <a:pt x="173919" y="177060"/>
                  </a:lnTo>
                  <a:lnTo>
                    <a:pt x="168171" y="184720"/>
                  </a:lnTo>
                  <a:lnTo>
                    <a:pt x="149307" y="193232"/>
                  </a:lnTo>
                  <a:lnTo>
                    <a:pt x="99068" y="198696"/>
                  </a:lnTo>
                  <a:lnTo>
                    <a:pt x="53660" y="191370"/>
                  </a:lnTo>
                  <a:lnTo>
                    <a:pt x="1980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7057" y="455797"/>
              <a:ext cx="242156" cy="173120"/>
            </a:xfrm>
            <a:custGeom>
              <a:avLst/>
              <a:gdLst/>
              <a:ahLst/>
              <a:cxnLst/>
              <a:rect l="0" t="0" r="0" b="0"/>
              <a:pathLst>
                <a:path w="242156" h="173120">
                  <a:moveTo>
                    <a:pt x="0" y="91684"/>
                  </a:moveTo>
                  <a:lnTo>
                    <a:pt x="37478" y="83351"/>
                  </a:lnTo>
                  <a:lnTo>
                    <a:pt x="94146" y="73040"/>
                  </a:lnTo>
                  <a:lnTo>
                    <a:pt x="124991" y="62113"/>
                  </a:lnTo>
                  <a:lnTo>
                    <a:pt x="141729" y="50856"/>
                  </a:lnTo>
                  <a:lnTo>
                    <a:pt x="145959" y="43408"/>
                  </a:lnTo>
                  <a:lnTo>
                    <a:pt x="147539" y="25775"/>
                  </a:lnTo>
                  <a:lnTo>
                    <a:pt x="143983" y="18499"/>
                  </a:lnTo>
                  <a:lnTo>
                    <a:pt x="130673" y="7295"/>
                  </a:lnTo>
                  <a:lnTo>
                    <a:pt x="97859" y="0"/>
                  </a:lnTo>
                  <a:lnTo>
                    <a:pt x="75078" y="4532"/>
                  </a:lnTo>
                  <a:lnTo>
                    <a:pt x="45642" y="20238"/>
                  </a:lnTo>
                  <a:lnTo>
                    <a:pt x="37447" y="26506"/>
                  </a:lnTo>
                  <a:lnTo>
                    <a:pt x="25222" y="45949"/>
                  </a:lnTo>
                  <a:lnTo>
                    <a:pt x="17059" y="70188"/>
                  </a:lnTo>
                  <a:lnTo>
                    <a:pt x="13431" y="96558"/>
                  </a:lnTo>
                  <a:lnTo>
                    <a:pt x="18058" y="117637"/>
                  </a:lnTo>
                  <a:lnTo>
                    <a:pt x="40091" y="150233"/>
                  </a:lnTo>
                  <a:lnTo>
                    <a:pt x="65691" y="166484"/>
                  </a:lnTo>
                  <a:lnTo>
                    <a:pt x="101092" y="173119"/>
                  </a:lnTo>
                  <a:lnTo>
                    <a:pt x="154976" y="166955"/>
                  </a:lnTo>
                  <a:lnTo>
                    <a:pt x="207560" y="157592"/>
                  </a:lnTo>
                  <a:lnTo>
                    <a:pt x="242155" y="154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31142" y="1551750"/>
            <a:ext cx="6077116" cy="614710"/>
            <a:chOff x="431142" y="1551750"/>
            <a:chExt cx="6077116" cy="614710"/>
          </a:xfrm>
        </p:grpSpPr>
        <p:sp>
          <p:nvSpPr>
            <p:cNvPr id="33" name="Freeform 32"/>
            <p:cNvSpPr/>
            <p:nvPr/>
          </p:nvSpPr>
          <p:spPr>
            <a:xfrm>
              <a:off x="431142" y="1551750"/>
              <a:ext cx="357950" cy="485252"/>
            </a:xfrm>
            <a:custGeom>
              <a:avLst/>
              <a:gdLst/>
              <a:ahLst/>
              <a:cxnLst/>
              <a:rect l="0" t="0" r="0" b="0"/>
              <a:pathLst>
                <a:path w="357950" h="485252">
                  <a:moveTo>
                    <a:pt x="0" y="390494"/>
                  </a:moveTo>
                  <a:lnTo>
                    <a:pt x="17958" y="335449"/>
                  </a:lnTo>
                  <a:lnTo>
                    <a:pt x="31666" y="280922"/>
                  </a:lnTo>
                  <a:lnTo>
                    <a:pt x="42138" y="231296"/>
                  </a:lnTo>
                  <a:lnTo>
                    <a:pt x="52649" y="179548"/>
                  </a:lnTo>
                  <a:lnTo>
                    <a:pt x="66292" y="127170"/>
                  </a:lnTo>
                  <a:lnTo>
                    <a:pt x="86274" y="68248"/>
                  </a:lnTo>
                  <a:lnTo>
                    <a:pt x="97832" y="33751"/>
                  </a:lnTo>
                  <a:lnTo>
                    <a:pt x="100316" y="31003"/>
                  </a:lnTo>
                  <a:lnTo>
                    <a:pt x="101972" y="33850"/>
                  </a:lnTo>
                  <a:lnTo>
                    <a:pt x="116447" y="92448"/>
                  </a:lnTo>
                  <a:lnTo>
                    <a:pt x="125453" y="121159"/>
                  </a:lnTo>
                  <a:lnTo>
                    <a:pt x="141155" y="145617"/>
                  </a:lnTo>
                  <a:lnTo>
                    <a:pt x="151425" y="153543"/>
                  </a:lnTo>
                  <a:lnTo>
                    <a:pt x="175314" y="162350"/>
                  </a:lnTo>
                  <a:lnTo>
                    <a:pt x="215071" y="161719"/>
                  </a:lnTo>
                  <a:lnTo>
                    <a:pt x="236357" y="150776"/>
                  </a:lnTo>
                  <a:lnTo>
                    <a:pt x="264614" y="131124"/>
                  </a:lnTo>
                  <a:lnTo>
                    <a:pt x="283722" y="119630"/>
                  </a:lnTo>
                  <a:lnTo>
                    <a:pt x="300014" y="102824"/>
                  </a:lnTo>
                  <a:lnTo>
                    <a:pt x="328341" y="44801"/>
                  </a:lnTo>
                  <a:lnTo>
                    <a:pt x="349257" y="1285"/>
                  </a:lnTo>
                  <a:lnTo>
                    <a:pt x="352160" y="0"/>
                  </a:lnTo>
                  <a:lnTo>
                    <a:pt x="354097" y="4993"/>
                  </a:lnTo>
                  <a:lnTo>
                    <a:pt x="357204" y="55033"/>
                  </a:lnTo>
                  <a:lnTo>
                    <a:pt x="357742" y="109774"/>
                  </a:lnTo>
                  <a:lnTo>
                    <a:pt x="357901" y="170447"/>
                  </a:lnTo>
                  <a:lnTo>
                    <a:pt x="357949" y="232878"/>
                  </a:lnTo>
                  <a:lnTo>
                    <a:pt x="352373" y="295830"/>
                  </a:lnTo>
                  <a:lnTo>
                    <a:pt x="354491" y="353347"/>
                  </a:lnTo>
                  <a:lnTo>
                    <a:pt x="357281" y="416778"/>
                  </a:lnTo>
                  <a:lnTo>
                    <a:pt x="356595" y="456644"/>
                  </a:lnTo>
                  <a:lnTo>
                    <a:pt x="347440" y="485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4124" y="1818382"/>
              <a:ext cx="250842" cy="192322"/>
            </a:xfrm>
            <a:custGeom>
              <a:avLst/>
              <a:gdLst/>
              <a:ahLst/>
              <a:cxnLst/>
              <a:rect l="0" t="0" r="0" b="0"/>
              <a:pathLst>
                <a:path w="250842" h="192322">
                  <a:moveTo>
                    <a:pt x="135028" y="81748"/>
                  </a:moveTo>
                  <a:lnTo>
                    <a:pt x="135028" y="59391"/>
                  </a:lnTo>
                  <a:lnTo>
                    <a:pt x="123850" y="28720"/>
                  </a:lnTo>
                  <a:lnTo>
                    <a:pt x="100130" y="2995"/>
                  </a:lnTo>
                  <a:lnTo>
                    <a:pt x="90706" y="0"/>
                  </a:lnTo>
                  <a:lnTo>
                    <a:pt x="70876" y="2912"/>
                  </a:lnTo>
                  <a:lnTo>
                    <a:pt x="45570" y="17705"/>
                  </a:lnTo>
                  <a:lnTo>
                    <a:pt x="23254" y="42495"/>
                  </a:lnTo>
                  <a:lnTo>
                    <a:pt x="15161" y="65082"/>
                  </a:lnTo>
                  <a:lnTo>
                    <a:pt x="2303" y="124224"/>
                  </a:lnTo>
                  <a:lnTo>
                    <a:pt x="0" y="150149"/>
                  </a:lnTo>
                  <a:lnTo>
                    <a:pt x="5215" y="171030"/>
                  </a:lnTo>
                  <a:lnTo>
                    <a:pt x="9882" y="179874"/>
                  </a:lnTo>
                  <a:lnTo>
                    <a:pt x="17672" y="185770"/>
                  </a:lnTo>
                  <a:lnTo>
                    <a:pt x="38806" y="192321"/>
                  </a:lnTo>
                  <a:lnTo>
                    <a:pt x="48653" y="190558"/>
                  </a:lnTo>
                  <a:lnTo>
                    <a:pt x="65833" y="179241"/>
                  </a:lnTo>
                  <a:lnTo>
                    <a:pt x="94757" y="143380"/>
                  </a:lnTo>
                  <a:lnTo>
                    <a:pt x="104651" y="123178"/>
                  </a:lnTo>
                  <a:lnTo>
                    <a:pt x="111268" y="118727"/>
                  </a:lnTo>
                  <a:lnTo>
                    <a:pt x="119188" y="118099"/>
                  </a:lnTo>
                  <a:lnTo>
                    <a:pt x="127977" y="120020"/>
                  </a:lnTo>
                  <a:lnTo>
                    <a:pt x="135007" y="125980"/>
                  </a:lnTo>
                  <a:lnTo>
                    <a:pt x="152829" y="153215"/>
                  </a:lnTo>
                  <a:lnTo>
                    <a:pt x="169846" y="165374"/>
                  </a:lnTo>
                  <a:lnTo>
                    <a:pt x="189107" y="168438"/>
                  </a:lnTo>
                  <a:lnTo>
                    <a:pt x="199157" y="167617"/>
                  </a:lnTo>
                  <a:lnTo>
                    <a:pt x="216562" y="160466"/>
                  </a:lnTo>
                  <a:lnTo>
                    <a:pt x="250841" y="134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15494" y="1858016"/>
              <a:ext cx="105286" cy="132246"/>
            </a:xfrm>
            <a:custGeom>
              <a:avLst/>
              <a:gdLst/>
              <a:ahLst/>
              <a:cxnLst/>
              <a:rect l="0" t="0" r="0" b="0"/>
              <a:pathLst>
                <a:path w="105286" h="132246">
                  <a:moveTo>
                    <a:pt x="0" y="42114"/>
                  </a:moveTo>
                  <a:lnTo>
                    <a:pt x="14654" y="100731"/>
                  </a:lnTo>
                  <a:lnTo>
                    <a:pt x="31924" y="132245"/>
                  </a:lnTo>
                  <a:lnTo>
                    <a:pt x="17361" y="101903"/>
                  </a:lnTo>
                  <a:lnTo>
                    <a:pt x="18142" y="67108"/>
                  </a:lnTo>
                  <a:lnTo>
                    <a:pt x="26001" y="46984"/>
                  </a:lnTo>
                  <a:lnTo>
                    <a:pt x="31372" y="38341"/>
                  </a:lnTo>
                  <a:lnTo>
                    <a:pt x="46698" y="256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83950" y="1657975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19995" y="228902"/>
                  </a:lnTo>
                  <a:lnTo>
                    <a:pt x="20847" y="284424"/>
                  </a:lnTo>
                  <a:lnTo>
                    <a:pt x="22133" y="307735"/>
                  </a:lnTo>
                  <a:lnTo>
                    <a:pt x="24114" y="31395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15119" y="1773788"/>
              <a:ext cx="137288" cy="200043"/>
            </a:xfrm>
            <a:custGeom>
              <a:avLst/>
              <a:gdLst/>
              <a:ahLst/>
              <a:cxnLst/>
              <a:rect l="0" t="0" r="0" b="0"/>
              <a:pathLst>
                <a:path w="137288" h="200043">
                  <a:moveTo>
                    <a:pt x="74116" y="0"/>
                  </a:moveTo>
                  <a:lnTo>
                    <a:pt x="64541" y="31283"/>
                  </a:lnTo>
                  <a:lnTo>
                    <a:pt x="46582" y="55022"/>
                  </a:lnTo>
                  <a:lnTo>
                    <a:pt x="5153" y="91098"/>
                  </a:lnTo>
                  <a:lnTo>
                    <a:pt x="1234" y="99337"/>
                  </a:lnTo>
                  <a:lnTo>
                    <a:pt x="0" y="117849"/>
                  </a:lnTo>
                  <a:lnTo>
                    <a:pt x="3648" y="126529"/>
                  </a:lnTo>
                  <a:lnTo>
                    <a:pt x="17061" y="142413"/>
                  </a:lnTo>
                  <a:lnTo>
                    <a:pt x="62673" y="170504"/>
                  </a:lnTo>
                  <a:lnTo>
                    <a:pt x="110503" y="188531"/>
                  </a:lnTo>
                  <a:lnTo>
                    <a:pt x="13728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65130" y="1847488"/>
              <a:ext cx="116879" cy="124962"/>
            </a:xfrm>
            <a:custGeom>
              <a:avLst/>
              <a:gdLst/>
              <a:ahLst/>
              <a:cxnLst/>
              <a:rect l="0" t="0" r="0" b="0"/>
              <a:pathLst>
                <a:path w="116879" h="124962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669" y="94146"/>
                  </a:lnTo>
                  <a:lnTo>
                    <a:pt x="18176" y="115542"/>
                  </a:lnTo>
                  <a:lnTo>
                    <a:pt x="26594" y="121481"/>
                  </a:lnTo>
                  <a:lnTo>
                    <a:pt x="48424" y="124961"/>
                  </a:lnTo>
                  <a:lnTo>
                    <a:pt x="67485" y="119489"/>
                  </a:lnTo>
                  <a:lnTo>
                    <a:pt x="98786" y="96912"/>
                  </a:lnTo>
                  <a:lnTo>
                    <a:pt x="114812" y="71218"/>
                  </a:lnTo>
                  <a:lnTo>
                    <a:pt x="116878" y="51540"/>
                  </a:lnTo>
                  <a:lnTo>
                    <a:pt x="111464" y="23849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64616" y="1794875"/>
              <a:ext cx="156493" cy="336848"/>
            </a:xfrm>
            <a:custGeom>
              <a:avLst/>
              <a:gdLst/>
              <a:ahLst/>
              <a:cxnLst/>
              <a:rect l="0" t="0" r="0" b="0"/>
              <a:pathLst>
                <a:path w="156493" h="336848">
                  <a:moveTo>
                    <a:pt x="8888" y="94727"/>
                  </a:moveTo>
                  <a:lnTo>
                    <a:pt x="20341" y="143658"/>
                  </a:lnTo>
                  <a:lnTo>
                    <a:pt x="33637" y="202788"/>
                  </a:lnTo>
                  <a:lnTo>
                    <a:pt x="47529" y="260698"/>
                  </a:lnTo>
                  <a:lnTo>
                    <a:pt x="55692" y="307810"/>
                  </a:lnTo>
                  <a:lnTo>
                    <a:pt x="53867" y="333320"/>
                  </a:lnTo>
                  <a:lnTo>
                    <a:pt x="51742" y="336847"/>
                  </a:lnTo>
                  <a:lnTo>
                    <a:pt x="49156" y="334519"/>
                  </a:lnTo>
                  <a:lnTo>
                    <a:pt x="36599" y="291572"/>
                  </a:lnTo>
                  <a:lnTo>
                    <a:pt x="28920" y="235168"/>
                  </a:lnTo>
                  <a:lnTo>
                    <a:pt x="10419" y="175847"/>
                  </a:lnTo>
                  <a:lnTo>
                    <a:pt x="742" y="113740"/>
                  </a:lnTo>
                  <a:lnTo>
                    <a:pt x="0" y="57581"/>
                  </a:lnTo>
                  <a:lnTo>
                    <a:pt x="4158" y="33764"/>
                  </a:lnTo>
                  <a:lnTo>
                    <a:pt x="16144" y="14600"/>
                  </a:lnTo>
                  <a:lnTo>
                    <a:pt x="24254" y="6214"/>
                  </a:lnTo>
                  <a:lnTo>
                    <a:pt x="34340" y="1793"/>
                  </a:lnTo>
                  <a:lnTo>
                    <a:pt x="58025" y="0"/>
                  </a:lnTo>
                  <a:lnTo>
                    <a:pt x="92077" y="5568"/>
                  </a:lnTo>
                  <a:lnTo>
                    <a:pt x="124394" y="20216"/>
                  </a:lnTo>
                  <a:lnTo>
                    <a:pt x="142503" y="38994"/>
                  </a:lnTo>
                  <a:lnTo>
                    <a:pt x="150607" y="50553"/>
                  </a:lnTo>
                  <a:lnTo>
                    <a:pt x="156492" y="72754"/>
                  </a:lnTo>
                  <a:lnTo>
                    <a:pt x="156424" y="83588"/>
                  </a:lnTo>
                  <a:lnTo>
                    <a:pt x="150109" y="101864"/>
                  </a:lnTo>
                  <a:lnTo>
                    <a:pt x="145149" y="110014"/>
                  </a:lnTo>
                  <a:lnTo>
                    <a:pt x="130280" y="122188"/>
                  </a:lnTo>
                  <a:lnTo>
                    <a:pt x="110803" y="130328"/>
                  </a:lnTo>
                  <a:lnTo>
                    <a:pt x="74700" y="133741"/>
                  </a:lnTo>
                  <a:lnTo>
                    <a:pt x="29945" y="126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42002" y="179484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20945" y="1879073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0"/>
                  </a:moveTo>
                  <a:lnTo>
                    <a:pt x="120102" y="5589"/>
                  </a:lnTo>
                  <a:lnTo>
                    <a:pt x="6142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57898" y="173167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20" y="54144"/>
                  </a:lnTo>
                  <a:lnTo>
                    <a:pt x="16789" y="115795"/>
                  </a:lnTo>
                  <a:lnTo>
                    <a:pt x="20214" y="169146"/>
                  </a:lnTo>
                  <a:lnTo>
                    <a:pt x="20891" y="23033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42085" y="1659888"/>
              <a:ext cx="301253" cy="219186"/>
            </a:xfrm>
            <a:custGeom>
              <a:avLst/>
              <a:gdLst/>
              <a:ahLst/>
              <a:cxnLst/>
              <a:rect l="0" t="0" r="0" b="0"/>
              <a:pathLst>
                <a:path w="301253" h="219186">
                  <a:moveTo>
                    <a:pt x="0" y="113900"/>
                  </a:moveTo>
                  <a:lnTo>
                    <a:pt x="20243" y="69938"/>
                  </a:lnTo>
                  <a:lnTo>
                    <a:pt x="39403" y="45242"/>
                  </a:lnTo>
                  <a:lnTo>
                    <a:pt x="95443" y="10796"/>
                  </a:lnTo>
                  <a:lnTo>
                    <a:pt x="132134" y="1852"/>
                  </a:lnTo>
                  <a:lnTo>
                    <a:pt x="185284" y="0"/>
                  </a:lnTo>
                  <a:lnTo>
                    <a:pt x="241598" y="12839"/>
                  </a:lnTo>
                  <a:lnTo>
                    <a:pt x="267986" y="28454"/>
                  </a:lnTo>
                  <a:lnTo>
                    <a:pt x="290623" y="53488"/>
                  </a:lnTo>
                  <a:lnTo>
                    <a:pt x="298791" y="76132"/>
                  </a:lnTo>
                  <a:lnTo>
                    <a:pt x="301252" y="100624"/>
                  </a:lnTo>
                  <a:lnTo>
                    <a:pt x="298446" y="123207"/>
                  </a:lnTo>
                  <a:lnTo>
                    <a:pt x="290180" y="141823"/>
                  </a:lnTo>
                  <a:lnTo>
                    <a:pt x="257925" y="186164"/>
                  </a:lnTo>
                  <a:lnTo>
                    <a:pt x="220054" y="206987"/>
                  </a:lnTo>
                  <a:lnTo>
                    <a:pt x="189204" y="215571"/>
                  </a:lnTo>
                  <a:lnTo>
                    <a:pt x="157927" y="219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23092" y="1841924"/>
              <a:ext cx="149115" cy="149598"/>
            </a:xfrm>
            <a:custGeom>
              <a:avLst/>
              <a:gdLst/>
              <a:ahLst/>
              <a:cxnLst/>
              <a:rect l="0" t="0" r="0" b="0"/>
              <a:pathLst>
                <a:path w="149115" h="149598">
                  <a:moveTo>
                    <a:pt x="3262" y="89792"/>
                  </a:moveTo>
                  <a:lnTo>
                    <a:pt x="38054" y="95857"/>
                  </a:lnTo>
                  <a:lnTo>
                    <a:pt x="93800" y="88217"/>
                  </a:lnTo>
                  <a:lnTo>
                    <a:pt x="128354" y="75677"/>
                  </a:lnTo>
                  <a:lnTo>
                    <a:pt x="139299" y="69853"/>
                  </a:lnTo>
                  <a:lnTo>
                    <a:pt x="145426" y="61292"/>
                  </a:lnTo>
                  <a:lnTo>
                    <a:pt x="149114" y="39300"/>
                  </a:lnTo>
                  <a:lnTo>
                    <a:pt x="143735" y="20168"/>
                  </a:lnTo>
                  <a:lnTo>
                    <a:pt x="139025" y="11790"/>
                  </a:lnTo>
                  <a:lnTo>
                    <a:pt x="130035" y="6205"/>
                  </a:lnTo>
                  <a:lnTo>
                    <a:pt x="104449" y="0"/>
                  </a:lnTo>
                  <a:lnTo>
                    <a:pt x="68339" y="2095"/>
                  </a:lnTo>
                  <a:lnTo>
                    <a:pt x="49343" y="10261"/>
                  </a:lnTo>
                  <a:lnTo>
                    <a:pt x="18084" y="34568"/>
                  </a:lnTo>
                  <a:lnTo>
                    <a:pt x="2064" y="60561"/>
                  </a:lnTo>
                  <a:lnTo>
                    <a:pt x="0" y="80310"/>
                  </a:lnTo>
                  <a:lnTo>
                    <a:pt x="4152" y="100785"/>
                  </a:lnTo>
                  <a:lnTo>
                    <a:pt x="13796" y="121584"/>
                  </a:lnTo>
                  <a:lnTo>
                    <a:pt x="29001" y="136287"/>
                  </a:lnTo>
                  <a:lnTo>
                    <a:pt x="48627" y="145551"/>
                  </a:lnTo>
                  <a:lnTo>
                    <a:pt x="82474" y="149597"/>
                  </a:lnTo>
                  <a:lnTo>
                    <a:pt x="108547" y="142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47453" y="1836959"/>
              <a:ext cx="105286" cy="143063"/>
            </a:xfrm>
            <a:custGeom>
              <a:avLst/>
              <a:gdLst/>
              <a:ahLst/>
              <a:cxnLst/>
              <a:rect l="0" t="0" r="0" b="0"/>
              <a:pathLst>
                <a:path w="105286" h="143063">
                  <a:moveTo>
                    <a:pt x="0" y="63171"/>
                  </a:moveTo>
                  <a:lnTo>
                    <a:pt x="19127" y="123112"/>
                  </a:lnTo>
                  <a:lnTo>
                    <a:pt x="30338" y="140894"/>
                  </a:lnTo>
                  <a:lnTo>
                    <a:pt x="33093" y="143062"/>
                  </a:lnTo>
                  <a:lnTo>
                    <a:pt x="33760" y="140999"/>
                  </a:lnTo>
                  <a:lnTo>
                    <a:pt x="17058" y="83237"/>
                  </a:lnTo>
                  <a:lnTo>
                    <a:pt x="16550" y="62731"/>
                  </a:lnTo>
                  <a:lnTo>
                    <a:pt x="18052" y="52349"/>
                  </a:lnTo>
                  <a:lnTo>
                    <a:pt x="29080" y="34575"/>
                  </a:lnTo>
                  <a:lnTo>
                    <a:pt x="36934" y="26559"/>
                  </a:lnTo>
                  <a:lnTo>
                    <a:pt x="58139" y="17653"/>
                  </a:lnTo>
                  <a:lnTo>
                    <a:pt x="87026" y="95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32952" y="1831370"/>
              <a:ext cx="119828" cy="148649"/>
            </a:xfrm>
            <a:custGeom>
              <a:avLst/>
              <a:gdLst/>
              <a:ahLst/>
              <a:cxnLst/>
              <a:rect l="0" t="0" r="0" b="0"/>
              <a:pathLst>
                <a:path w="119828" h="148649">
                  <a:moveTo>
                    <a:pt x="88242" y="5589"/>
                  </a:moveTo>
                  <a:lnTo>
                    <a:pt x="71474" y="0"/>
                  </a:lnTo>
                  <a:lnTo>
                    <a:pt x="64195" y="693"/>
                  </a:lnTo>
                  <a:lnTo>
                    <a:pt x="49868" y="7703"/>
                  </a:lnTo>
                  <a:lnTo>
                    <a:pt x="28648" y="24803"/>
                  </a:lnTo>
                  <a:lnTo>
                    <a:pt x="13132" y="50276"/>
                  </a:lnTo>
                  <a:lnTo>
                    <a:pt x="1126" y="80051"/>
                  </a:lnTo>
                  <a:lnTo>
                    <a:pt x="0" y="100684"/>
                  </a:lnTo>
                  <a:lnTo>
                    <a:pt x="1338" y="111100"/>
                  </a:lnTo>
                  <a:lnTo>
                    <a:pt x="12183" y="128912"/>
                  </a:lnTo>
                  <a:lnTo>
                    <a:pt x="19988" y="136937"/>
                  </a:lnTo>
                  <a:lnTo>
                    <a:pt x="41139" y="145854"/>
                  </a:lnTo>
                  <a:lnTo>
                    <a:pt x="64967" y="148648"/>
                  </a:lnTo>
                  <a:lnTo>
                    <a:pt x="119827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73765" y="1839596"/>
              <a:ext cx="126414" cy="134235"/>
            </a:xfrm>
            <a:custGeom>
              <a:avLst/>
              <a:gdLst/>
              <a:ahLst/>
              <a:cxnLst/>
              <a:rect l="0" t="0" r="0" b="0"/>
              <a:pathLst>
                <a:path w="126414" h="134235">
                  <a:moveTo>
                    <a:pt x="52714" y="71063"/>
                  </a:moveTo>
                  <a:lnTo>
                    <a:pt x="105419" y="51935"/>
                  </a:lnTo>
                  <a:lnTo>
                    <a:pt x="121371" y="40724"/>
                  </a:lnTo>
                  <a:lnTo>
                    <a:pt x="124222" y="34459"/>
                  </a:lnTo>
                  <a:lnTo>
                    <a:pt x="123783" y="27943"/>
                  </a:lnTo>
                  <a:lnTo>
                    <a:pt x="121150" y="21259"/>
                  </a:lnTo>
                  <a:lnTo>
                    <a:pt x="108866" y="10713"/>
                  </a:lnTo>
                  <a:lnTo>
                    <a:pt x="90538" y="3296"/>
                  </a:lnTo>
                  <a:lnTo>
                    <a:pt x="66795" y="0"/>
                  </a:lnTo>
                  <a:lnTo>
                    <a:pt x="43764" y="4774"/>
                  </a:lnTo>
                  <a:lnTo>
                    <a:pt x="14187" y="20616"/>
                  </a:lnTo>
                  <a:lnTo>
                    <a:pt x="5972" y="26903"/>
                  </a:lnTo>
                  <a:lnTo>
                    <a:pt x="1665" y="34604"/>
                  </a:lnTo>
                  <a:lnTo>
                    <a:pt x="0" y="52519"/>
                  </a:lnTo>
                  <a:lnTo>
                    <a:pt x="5639" y="82336"/>
                  </a:lnTo>
                  <a:lnTo>
                    <a:pt x="20308" y="107808"/>
                  </a:lnTo>
                  <a:lnTo>
                    <a:pt x="35972" y="119759"/>
                  </a:lnTo>
                  <a:lnTo>
                    <a:pt x="45062" y="124584"/>
                  </a:lnTo>
                  <a:lnTo>
                    <a:pt x="105634" y="132963"/>
                  </a:lnTo>
                  <a:lnTo>
                    <a:pt x="126413" y="134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67258" y="1868711"/>
              <a:ext cx="143491" cy="157762"/>
            </a:xfrm>
            <a:custGeom>
              <a:avLst/>
              <a:gdLst/>
              <a:ahLst/>
              <a:cxnLst/>
              <a:rect l="0" t="0" r="0" b="0"/>
              <a:pathLst>
                <a:path w="143491" h="157762">
                  <a:moveTo>
                    <a:pt x="6619" y="41948"/>
                  </a:moveTo>
                  <a:lnTo>
                    <a:pt x="1030" y="58715"/>
                  </a:lnTo>
                  <a:lnTo>
                    <a:pt x="3132" y="96039"/>
                  </a:lnTo>
                  <a:lnTo>
                    <a:pt x="1955" y="95556"/>
                  </a:lnTo>
                  <a:lnTo>
                    <a:pt x="0" y="91725"/>
                  </a:lnTo>
                  <a:lnTo>
                    <a:pt x="948" y="78109"/>
                  </a:lnTo>
                  <a:lnTo>
                    <a:pt x="11088" y="35183"/>
                  </a:lnTo>
                  <a:lnTo>
                    <a:pt x="23814" y="15154"/>
                  </a:lnTo>
                  <a:lnTo>
                    <a:pt x="32120" y="6538"/>
                  </a:lnTo>
                  <a:lnTo>
                    <a:pt x="41168" y="1963"/>
                  </a:lnTo>
                  <a:lnTo>
                    <a:pt x="60578" y="0"/>
                  </a:lnTo>
                  <a:lnTo>
                    <a:pt x="77785" y="6147"/>
                  </a:lnTo>
                  <a:lnTo>
                    <a:pt x="85649" y="11061"/>
                  </a:lnTo>
                  <a:lnTo>
                    <a:pt x="107894" y="40335"/>
                  </a:lnTo>
                  <a:lnTo>
                    <a:pt x="123714" y="73055"/>
                  </a:lnTo>
                  <a:lnTo>
                    <a:pt x="134863" y="131326"/>
                  </a:lnTo>
                  <a:lnTo>
                    <a:pt x="143490" y="157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73919" y="158427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7294"/>
                  </a:lnTo>
                  <a:lnTo>
                    <a:pt x="7236" y="207133"/>
                  </a:lnTo>
                  <a:lnTo>
                    <a:pt x="10723" y="261804"/>
                  </a:lnTo>
                  <a:lnTo>
                    <a:pt x="18669" y="316617"/>
                  </a:lnTo>
                  <a:lnTo>
                    <a:pt x="20350" y="355075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52821" y="1752731"/>
              <a:ext cx="347441" cy="1"/>
            </a:xfrm>
            <a:custGeom>
              <a:avLst/>
              <a:gdLst/>
              <a:ahLst/>
              <a:cxnLst/>
              <a:rect l="0" t="0" r="0" b="0"/>
              <a:pathLst>
                <a:path w="347441" h="1">
                  <a:moveTo>
                    <a:pt x="347440" y="0"/>
                  </a:moveTo>
                  <a:lnTo>
                    <a:pt x="293296" y="0"/>
                  </a:lnTo>
                  <a:lnTo>
                    <a:pt x="232759" y="0"/>
                  </a:lnTo>
                  <a:lnTo>
                    <a:pt x="181789" y="0"/>
                  </a:lnTo>
                  <a:lnTo>
                    <a:pt x="129642" y="0"/>
                  </a:lnTo>
                  <a:lnTo>
                    <a:pt x="77146" y="0"/>
                  </a:lnTo>
                  <a:lnTo>
                    <a:pt x="200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10329" y="1847488"/>
              <a:ext cx="145705" cy="133456"/>
            </a:xfrm>
            <a:custGeom>
              <a:avLst/>
              <a:gdLst/>
              <a:ahLst/>
              <a:cxnLst/>
              <a:rect l="0" t="0" r="0" b="0"/>
              <a:pathLst>
                <a:path w="145705" h="133456">
                  <a:moveTo>
                    <a:pt x="90015" y="0"/>
                  </a:moveTo>
                  <a:lnTo>
                    <a:pt x="67658" y="0"/>
                  </a:lnTo>
                  <a:lnTo>
                    <a:pt x="36988" y="11178"/>
                  </a:lnTo>
                  <a:lnTo>
                    <a:pt x="11262" y="34897"/>
                  </a:lnTo>
                  <a:lnTo>
                    <a:pt x="2371" y="57234"/>
                  </a:lnTo>
                  <a:lnTo>
                    <a:pt x="0" y="69741"/>
                  </a:lnTo>
                  <a:lnTo>
                    <a:pt x="3605" y="92997"/>
                  </a:lnTo>
                  <a:lnTo>
                    <a:pt x="7842" y="104112"/>
                  </a:lnTo>
                  <a:lnTo>
                    <a:pt x="21908" y="119581"/>
                  </a:lnTo>
                  <a:lnTo>
                    <a:pt x="30572" y="125344"/>
                  </a:lnTo>
                  <a:lnTo>
                    <a:pt x="65123" y="133455"/>
                  </a:lnTo>
                  <a:lnTo>
                    <a:pt x="88311" y="129113"/>
                  </a:lnTo>
                  <a:lnTo>
                    <a:pt x="117976" y="113515"/>
                  </a:lnTo>
                  <a:lnTo>
                    <a:pt x="132858" y="99584"/>
                  </a:lnTo>
                  <a:lnTo>
                    <a:pt x="143371" y="81694"/>
                  </a:lnTo>
                  <a:lnTo>
                    <a:pt x="145704" y="62045"/>
                  </a:lnTo>
                  <a:lnTo>
                    <a:pt x="144689" y="51891"/>
                  </a:lnTo>
                  <a:lnTo>
                    <a:pt x="140502" y="43953"/>
                  </a:lnTo>
                  <a:lnTo>
                    <a:pt x="11107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87691" y="1685716"/>
              <a:ext cx="133753" cy="298643"/>
            </a:xfrm>
            <a:custGeom>
              <a:avLst/>
              <a:gdLst/>
              <a:ahLst/>
              <a:cxnLst/>
              <a:rect l="0" t="0" r="0" b="0"/>
              <a:pathLst>
                <a:path w="133753" h="298643">
                  <a:moveTo>
                    <a:pt x="70580" y="298642"/>
                  </a:moveTo>
                  <a:lnTo>
                    <a:pt x="52622" y="244767"/>
                  </a:lnTo>
                  <a:lnTo>
                    <a:pt x="31940" y="181551"/>
                  </a:lnTo>
                  <a:lnTo>
                    <a:pt x="14423" y="121107"/>
                  </a:lnTo>
                  <a:lnTo>
                    <a:pt x="0" y="64086"/>
                  </a:lnTo>
                  <a:lnTo>
                    <a:pt x="607" y="38807"/>
                  </a:lnTo>
                  <a:lnTo>
                    <a:pt x="8676" y="15874"/>
                  </a:lnTo>
                  <a:lnTo>
                    <a:pt x="17612" y="8355"/>
                  </a:lnTo>
                  <a:lnTo>
                    <a:pt x="43140" y="0"/>
                  </a:lnTo>
                  <a:lnTo>
                    <a:pt x="67743" y="2525"/>
                  </a:lnTo>
                  <a:lnTo>
                    <a:pt x="124144" y="21666"/>
                  </a:lnTo>
                  <a:lnTo>
                    <a:pt x="133752" y="24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42458" y="1858016"/>
              <a:ext cx="147400" cy="7237"/>
            </a:xfrm>
            <a:custGeom>
              <a:avLst/>
              <a:gdLst/>
              <a:ahLst/>
              <a:cxnLst/>
              <a:rect l="0" t="0" r="0" b="0"/>
              <a:pathLst>
                <a:path w="147400" h="7237">
                  <a:moveTo>
                    <a:pt x="147399" y="0"/>
                  </a:moveTo>
                  <a:lnTo>
                    <a:pt x="119843" y="7236"/>
                  </a:lnTo>
                  <a:lnTo>
                    <a:pt x="66740" y="6759"/>
                  </a:lnTo>
                  <a:lnTo>
                    <a:pt x="32643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00427" y="1858016"/>
              <a:ext cx="259079" cy="137969"/>
            </a:xfrm>
            <a:custGeom>
              <a:avLst/>
              <a:gdLst/>
              <a:ahLst/>
              <a:cxnLst/>
              <a:rect l="0" t="0" r="0" b="0"/>
              <a:pathLst>
                <a:path w="259079" h="137969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6305" y="137968"/>
                  </a:lnTo>
                  <a:lnTo>
                    <a:pt x="12016" y="105979"/>
                  </a:lnTo>
                  <a:lnTo>
                    <a:pt x="16412" y="49270"/>
                  </a:lnTo>
                  <a:lnTo>
                    <a:pt x="30859" y="12649"/>
                  </a:lnTo>
                  <a:lnTo>
                    <a:pt x="38120" y="7263"/>
                  </a:lnTo>
                  <a:lnTo>
                    <a:pt x="46471" y="6012"/>
                  </a:lnTo>
                  <a:lnTo>
                    <a:pt x="63937" y="10861"/>
                  </a:lnTo>
                  <a:lnTo>
                    <a:pt x="101415" y="39573"/>
                  </a:lnTo>
                  <a:lnTo>
                    <a:pt x="117136" y="65538"/>
                  </a:lnTo>
                  <a:lnTo>
                    <a:pt x="120205" y="67088"/>
                  </a:lnTo>
                  <a:lnTo>
                    <a:pt x="122251" y="63443"/>
                  </a:lnTo>
                  <a:lnTo>
                    <a:pt x="126864" y="48084"/>
                  </a:lnTo>
                  <a:lnTo>
                    <a:pt x="136712" y="29560"/>
                  </a:lnTo>
                  <a:lnTo>
                    <a:pt x="152008" y="15867"/>
                  </a:lnTo>
                  <a:lnTo>
                    <a:pt x="171674" y="7052"/>
                  </a:lnTo>
                  <a:lnTo>
                    <a:pt x="196013" y="3134"/>
                  </a:lnTo>
                  <a:lnTo>
                    <a:pt x="206714" y="5599"/>
                  </a:lnTo>
                  <a:lnTo>
                    <a:pt x="224844" y="17696"/>
                  </a:lnTo>
                  <a:lnTo>
                    <a:pt x="248205" y="44238"/>
                  </a:lnTo>
                  <a:lnTo>
                    <a:pt x="256542" y="67235"/>
                  </a:lnTo>
                  <a:lnTo>
                    <a:pt x="259078" y="91883"/>
                  </a:lnTo>
                  <a:lnTo>
                    <a:pt x="25268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09099" y="1868267"/>
              <a:ext cx="207225" cy="135508"/>
            </a:xfrm>
            <a:custGeom>
              <a:avLst/>
              <a:gdLst/>
              <a:ahLst/>
              <a:cxnLst/>
              <a:rect l="0" t="0" r="0" b="0"/>
              <a:pathLst>
                <a:path w="207225" h="135508">
                  <a:moveTo>
                    <a:pt x="101939" y="52920"/>
                  </a:moveTo>
                  <a:lnTo>
                    <a:pt x="101939" y="30563"/>
                  </a:lnTo>
                  <a:lnTo>
                    <a:pt x="98429" y="21638"/>
                  </a:lnTo>
                  <a:lnTo>
                    <a:pt x="85172" y="5482"/>
                  </a:lnTo>
                  <a:lnTo>
                    <a:pt x="76723" y="1407"/>
                  </a:lnTo>
                  <a:lnTo>
                    <a:pt x="57976" y="0"/>
                  </a:lnTo>
                  <a:lnTo>
                    <a:pt x="27692" y="11374"/>
                  </a:lnTo>
                  <a:lnTo>
                    <a:pt x="13178" y="26266"/>
                  </a:lnTo>
                  <a:lnTo>
                    <a:pt x="3998" y="45753"/>
                  </a:lnTo>
                  <a:lnTo>
                    <a:pt x="0" y="83032"/>
                  </a:lnTo>
                  <a:lnTo>
                    <a:pt x="3210" y="109977"/>
                  </a:lnTo>
                  <a:lnTo>
                    <a:pt x="8044" y="120204"/>
                  </a:lnTo>
                  <a:lnTo>
                    <a:pt x="22773" y="134687"/>
                  </a:lnTo>
                  <a:lnTo>
                    <a:pt x="31614" y="135507"/>
                  </a:lnTo>
                  <a:lnTo>
                    <a:pt x="50796" y="127060"/>
                  </a:lnTo>
                  <a:lnTo>
                    <a:pt x="75738" y="102574"/>
                  </a:lnTo>
                  <a:lnTo>
                    <a:pt x="92356" y="73092"/>
                  </a:lnTo>
                  <a:lnTo>
                    <a:pt x="96720" y="69877"/>
                  </a:lnTo>
                  <a:lnTo>
                    <a:pt x="100799" y="71244"/>
                  </a:lnTo>
                  <a:lnTo>
                    <a:pt x="141093" y="113038"/>
                  </a:lnTo>
                  <a:lnTo>
                    <a:pt x="167353" y="128185"/>
                  </a:lnTo>
                  <a:lnTo>
                    <a:pt x="184044" y="130045"/>
                  </a:lnTo>
                  <a:lnTo>
                    <a:pt x="207224" y="126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26852" y="1868545"/>
              <a:ext cx="126343" cy="123894"/>
            </a:xfrm>
            <a:custGeom>
              <a:avLst/>
              <a:gdLst/>
              <a:ahLst/>
              <a:cxnLst/>
              <a:rect l="0" t="0" r="0" b="0"/>
              <a:pathLst>
                <a:path w="126343" h="123894">
                  <a:moveTo>
                    <a:pt x="0" y="21057"/>
                  </a:moveTo>
                  <a:lnTo>
                    <a:pt x="17957" y="74932"/>
                  </a:lnTo>
                  <a:lnTo>
                    <a:pt x="29368" y="104480"/>
                  </a:lnTo>
                  <a:lnTo>
                    <a:pt x="42366" y="123893"/>
                  </a:lnTo>
                  <a:lnTo>
                    <a:pt x="41113" y="123540"/>
                  </a:lnTo>
                  <a:lnTo>
                    <a:pt x="37937" y="120964"/>
                  </a:lnTo>
                  <a:lnTo>
                    <a:pt x="27878" y="100572"/>
                  </a:lnTo>
                  <a:lnTo>
                    <a:pt x="23077" y="66714"/>
                  </a:lnTo>
                  <a:lnTo>
                    <a:pt x="28194" y="46808"/>
                  </a:lnTo>
                  <a:lnTo>
                    <a:pt x="32834" y="38224"/>
                  </a:lnTo>
                  <a:lnTo>
                    <a:pt x="47348" y="25567"/>
                  </a:lnTo>
                  <a:lnTo>
                    <a:pt x="90850" y="79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58913" y="1742203"/>
              <a:ext cx="20623" cy="273742"/>
            </a:xfrm>
            <a:custGeom>
              <a:avLst/>
              <a:gdLst/>
              <a:ahLst/>
              <a:cxnLst/>
              <a:rect l="0" t="0" r="0" b="0"/>
              <a:pathLst>
                <a:path w="20623" h="273742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057" y="152502"/>
                  </a:lnTo>
                  <a:lnTo>
                    <a:pt x="17794" y="205209"/>
                  </a:lnTo>
                  <a:lnTo>
                    <a:pt x="19785" y="244856"/>
                  </a:lnTo>
                  <a:lnTo>
                    <a:pt x="20622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18944" y="1826431"/>
              <a:ext cx="97463" cy="178985"/>
            </a:xfrm>
            <a:custGeom>
              <a:avLst/>
              <a:gdLst/>
              <a:ahLst/>
              <a:cxnLst/>
              <a:rect l="0" t="0" r="0" b="0"/>
              <a:pathLst>
                <a:path w="97463" h="178985">
                  <a:moveTo>
                    <a:pt x="86933" y="0"/>
                  </a:moveTo>
                  <a:lnTo>
                    <a:pt x="31274" y="42661"/>
                  </a:lnTo>
                  <a:lnTo>
                    <a:pt x="14232" y="57565"/>
                  </a:lnTo>
                  <a:lnTo>
                    <a:pt x="2759" y="75887"/>
                  </a:lnTo>
                  <a:lnTo>
                    <a:pt x="0" y="95728"/>
                  </a:lnTo>
                  <a:lnTo>
                    <a:pt x="3842" y="115075"/>
                  </a:lnTo>
                  <a:lnTo>
                    <a:pt x="13350" y="131473"/>
                  </a:lnTo>
                  <a:lnTo>
                    <a:pt x="37445" y="153858"/>
                  </a:lnTo>
                  <a:lnTo>
                    <a:pt x="74688" y="172808"/>
                  </a:lnTo>
                  <a:lnTo>
                    <a:pt x="97462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69049" y="1889602"/>
              <a:ext cx="136871" cy="126388"/>
            </a:xfrm>
            <a:custGeom>
              <a:avLst/>
              <a:gdLst/>
              <a:ahLst/>
              <a:cxnLst/>
              <a:rect l="0" t="0" r="0" b="0"/>
              <a:pathLst>
                <a:path w="136871" h="126388">
                  <a:moveTo>
                    <a:pt x="0" y="0"/>
                  </a:moveTo>
                  <a:lnTo>
                    <a:pt x="5589" y="58617"/>
                  </a:lnTo>
                  <a:lnTo>
                    <a:pt x="20243" y="93407"/>
                  </a:lnTo>
                  <a:lnTo>
                    <a:pt x="39403" y="120353"/>
                  </a:lnTo>
                  <a:lnTo>
                    <a:pt x="48495" y="124689"/>
                  </a:lnTo>
                  <a:lnTo>
                    <a:pt x="71076" y="126387"/>
                  </a:lnTo>
                  <a:lnTo>
                    <a:pt x="90471" y="120123"/>
                  </a:lnTo>
                  <a:lnTo>
                    <a:pt x="98918" y="115177"/>
                  </a:lnTo>
                  <a:lnTo>
                    <a:pt x="111424" y="97203"/>
                  </a:lnTo>
                  <a:lnTo>
                    <a:pt x="133365" y="34920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71166" y="1824202"/>
              <a:ext cx="172688" cy="342258"/>
            </a:xfrm>
            <a:custGeom>
              <a:avLst/>
              <a:gdLst/>
              <a:ahLst/>
              <a:cxnLst/>
              <a:rect l="0" t="0" r="0" b="0"/>
              <a:pathLst>
                <a:path w="172688" h="342258">
                  <a:moveTo>
                    <a:pt x="29510" y="160156"/>
                  </a:moveTo>
                  <a:lnTo>
                    <a:pt x="32629" y="214301"/>
                  </a:lnTo>
                  <a:lnTo>
                    <a:pt x="38574" y="269247"/>
                  </a:lnTo>
                  <a:lnTo>
                    <a:pt x="51298" y="327727"/>
                  </a:lnTo>
                  <a:lnTo>
                    <a:pt x="55571" y="342257"/>
                  </a:lnTo>
                  <a:lnTo>
                    <a:pt x="53571" y="337016"/>
                  </a:lnTo>
                  <a:lnTo>
                    <a:pt x="49991" y="288245"/>
                  </a:lnTo>
                  <a:lnTo>
                    <a:pt x="39231" y="225405"/>
                  </a:lnTo>
                  <a:lnTo>
                    <a:pt x="25841" y="173175"/>
                  </a:lnTo>
                  <a:lnTo>
                    <a:pt x="8431" y="110037"/>
                  </a:lnTo>
                  <a:lnTo>
                    <a:pt x="0" y="60309"/>
                  </a:lnTo>
                  <a:lnTo>
                    <a:pt x="4128" y="24897"/>
                  </a:lnTo>
                  <a:lnTo>
                    <a:pt x="9079" y="16171"/>
                  </a:lnTo>
                  <a:lnTo>
                    <a:pt x="23939" y="3356"/>
                  </a:lnTo>
                  <a:lnTo>
                    <a:pt x="45361" y="0"/>
                  </a:lnTo>
                  <a:lnTo>
                    <a:pt x="91652" y="7378"/>
                  </a:lnTo>
                  <a:lnTo>
                    <a:pt x="118372" y="22342"/>
                  </a:lnTo>
                  <a:lnTo>
                    <a:pt x="162661" y="71180"/>
                  </a:lnTo>
                  <a:lnTo>
                    <a:pt x="170576" y="92145"/>
                  </a:lnTo>
                  <a:lnTo>
                    <a:pt x="172687" y="104287"/>
                  </a:lnTo>
                  <a:lnTo>
                    <a:pt x="168793" y="124017"/>
                  </a:lnTo>
                  <a:lnTo>
                    <a:pt x="164480" y="132554"/>
                  </a:lnTo>
                  <a:lnTo>
                    <a:pt x="150328" y="145159"/>
                  </a:lnTo>
                  <a:lnTo>
                    <a:pt x="131169" y="153491"/>
                  </a:lnTo>
                  <a:lnTo>
                    <a:pt x="83862" y="158839"/>
                  </a:lnTo>
                  <a:lnTo>
                    <a:pt x="50567" y="160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58686" y="1847488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65469" y="42661"/>
                  </a:lnTo>
                  <a:lnTo>
                    <a:pt x="16045" y="8115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27100" y="1826431"/>
              <a:ext cx="157929" cy="157928"/>
            </a:xfrm>
            <a:custGeom>
              <a:avLst/>
              <a:gdLst/>
              <a:ahLst/>
              <a:cxnLst/>
              <a:rect l="0" t="0" r="0" b="0"/>
              <a:pathLst>
                <a:path w="157929" h="157928">
                  <a:moveTo>
                    <a:pt x="0" y="0"/>
                  </a:moveTo>
                  <a:lnTo>
                    <a:pt x="17980" y="24046"/>
                  </a:lnTo>
                  <a:lnTo>
                    <a:pt x="74354" y="73870"/>
                  </a:lnTo>
                  <a:lnTo>
                    <a:pt x="134589" y="126265"/>
                  </a:lnTo>
                  <a:lnTo>
                    <a:pt x="1579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95557" y="19843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011816" y="1516103"/>
            <a:ext cx="2253262" cy="433241"/>
            <a:chOff x="7011816" y="1516103"/>
            <a:chExt cx="2253262" cy="433241"/>
          </a:xfrm>
        </p:grpSpPr>
        <p:sp>
          <p:nvSpPr>
            <p:cNvPr id="65" name="Freeform 64"/>
            <p:cNvSpPr/>
            <p:nvPr/>
          </p:nvSpPr>
          <p:spPr>
            <a:xfrm>
              <a:off x="7011816" y="1691825"/>
              <a:ext cx="190266" cy="253090"/>
            </a:xfrm>
            <a:custGeom>
              <a:avLst/>
              <a:gdLst/>
              <a:ahLst/>
              <a:cxnLst/>
              <a:rect l="0" t="0" r="0" b="0"/>
              <a:pathLst>
                <a:path w="190266" h="253090">
                  <a:moveTo>
                    <a:pt x="126505" y="34848"/>
                  </a:moveTo>
                  <a:lnTo>
                    <a:pt x="120916" y="18081"/>
                  </a:lnTo>
                  <a:lnTo>
                    <a:pt x="114590" y="11971"/>
                  </a:lnTo>
                  <a:lnTo>
                    <a:pt x="95083" y="2064"/>
                  </a:lnTo>
                  <a:lnTo>
                    <a:pt x="73935" y="0"/>
                  </a:lnTo>
                  <a:lnTo>
                    <a:pt x="52838" y="4152"/>
                  </a:lnTo>
                  <a:lnTo>
                    <a:pt x="31763" y="13797"/>
                  </a:lnTo>
                  <a:lnTo>
                    <a:pt x="5756" y="37969"/>
                  </a:lnTo>
                  <a:lnTo>
                    <a:pt x="1552" y="47457"/>
                  </a:lnTo>
                  <a:lnTo>
                    <a:pt x="0" y="67358"/>
                  </a:lnTo>
                  <a:lnTo>
                    <a:pt x="6330" y="84782"/>
                  </a:lnTo>
                  <a:lnTo>
                    <a:pt x="11294" y="92704"/>
                  </a:lnTo>
                  <a:lnTo>
                    <a:pt x="26167" y="104626"/>
                  </a:lnTo>
                  <a:lnTo>
                    <a:pt x="45646" y="112654"/>
                  </a:lnTo>
                  <a:lnTo>
                    <a:pt x="104275" y="123819"/>
                  </a:lnTo>
                  <a:lnTo>
                    <a:pt x="146161" y="138037"/>
                  </a:lnTo>
                  <a:lnTo>
                    <a:pt x="170674" y="156800"/>
                  </a:lnTo>
                  <a:lnTo>
                    <a:pt x="185520" y="174447"/>
                  </a:lnTo>
                  <a:lnTo>
                    <a:pt x="189245" y="184066"/>
                  </a:lnTo>
                  <a:lnTo>
                    <a:pt x="190265" y="204112"/>
                  </a:lnTo>
                  <a:lnTo>
                    <a:pt x="186559" y="213202"/>
                  </a:lnTo>
                  <a:lnTo>
                    <a:pt x="173083" y="229540"/>
                  </a:lnTo>
                  <a:lnTo>
                    <a:pt x="145765" y="246303"/>
                  </a:lnTo>
                  <a:lnTo>
                    <a:pt x="104266" y="253089"/>
                  </a:lnTo>
                  <a:lnTo>
                    <a:pt x="66103" y="249511"/>
                  </a:lnTo>
                  <a:lnTo>
                    <a:pt x="10691" y="2243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79654" y="1516103"/>
              <a:ext cx="42648" cy="410613"/>
            </a:xfrm>
            <a:custGeom>
              <a:avLst/>
              <a:gdLst/>
              <a:ahLst/>
              <a:cxnLst/>
              <a:rect l="0" t="0" r="0" b="0"/>
              <a:pathLst>
                <a:path w="42648" h="410613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56215"/>
                  </a:lnTo>
                  <a:lnTo>
                    <a:pt x="16729" y="209673"/>
                  </a:lnTo>
                  <a:lnTo>
                    <a:pt x="24723" y="267195"/>
                  </a:lnTo>
                  <a:lnTo>
                    <a:pt x="32239" y="323011"/>
                  </a:lnTo>
                  <a:lnTo>
                    <a:pt x="42647" y="373897"/>
                  </a:lnTo>
                  <a:lnTo>
                    <a:pt x="37652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69907" y="168455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5205" y="8333"/>
                  </a:lnTo>
                  <a:lnTo>
                    <a:pt x="163782" y="15684"/>
                  </a:lnTo>
                  <a:lnTo>
                    <a:pt x="101329" y="27231"/>
                  </a:lnTo>
                  <a:lnTo>
                    <a:pt x="45838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87842" y="1779316"/>
              <a:ext cx="132613" cy="170028"/>
            </a:xfrm>
            <a:custGeom>
              <a:avLst/>
              <a:gdLst/>
              <a:ahLst/>
              <a:cxnLst/>
              <a:rect l="0" t="0" r="0" b="0"/>
              <a:pathLst>
                <a:path w="132613" h="170028">
                  <a:moveTo>
                    <a:pt x="87391" y="0"/>
                  </a:moveTo>
                  <a:lnTo>
                    <a:pt x="43428" y="20243"/>
                  </a:lnTo>
                  <a:lnTo>
                    <a:pt x="18733" y="39403"/>
                  </a:lnTo>
                  <a:lnTo>
                    <a:pt x="6963" y="59236"/>
                  </a:lnTo>
                  <a:lnTo>
                    <a:pt x="2187" y="71076"/>
                  </a:lnTo>
                  <a:lnTo>
                    <a:pt x="0" y="96710"/>
                  </a:lnTo>
                  <a:lnTo>
                    <a:pt x="8127" y="145705"/>
                  </a:lnTo>
                  <a:lnTo>
                    <a:pt x="13492" y="154458"/>
                  </a:lnTo>
                  <a:lnTo>
                    <a:pt x="28810" y="167304"/>
                  </a:lnTo>
                  <a:lnTo>
                    <a:pt x="37809" y="170027"/>
                  </a:lnTo>
                  <a:lnTo>
                    <a:pt x="57166" y="169934"/>
                  </a:lnTo>
                  <a:lnTo>
                    <a:pt x="87794" y="163304"/>
                  </a:lnTo>
                  <a:lnTo>
                    <a:pt x="113507" y="148342"/>
                  </a:lnTo>
                  <a:lnTo>
                    <a:pt x="125514" y="132610"/>
                  </a:lnTo>
                  <a:lnTo>
                    <a:pt x="130354" y="123501"/>
                  </a:lnTo>
                  <a:lnTo>
                    <a:pt x="132612" y="100903"/>
                  </a:lnTo>
                  <a:lnTo>
                    <a:pt x="128546" y="76431"/>
                  </a:lnTo>
                  <a:lnTo>
                    <a:pt x="118940" y="53856"/>
                  </a:lnTo>
                  <a:lnTo>
                    <a:pt x="103753" y="38364"/>
                  </a:lnTo>
                  <a:lnTo>
                    <a:pt x="5580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80518" y="1737202"/>
              <a:ext cx="84229" cy="194852"/>
            </a:xfrm>
            <a:custGeom>
              <a:avLst/>
              <a:gdLst/>
              <a:ahLst/>
              <a:cxnLst/>
              <a:rect l="0" t="0" r="0" b="0"/>
              <a:pathLst>
                <a:path w="84229" h="194852">
                  <a:moveTo>
                    <a:pt x="0" y="73699"/>
                  </a:moveTo>
                  <a:lnTo>
                    <a:pt x="26364" y="134810"/>
                  </a:lnTo>
                  <a:lnTo>
                    <a:pt x="54309" y="189241"/>
                  </a:lnTo>
                  <a:lnTo>
                    <a:pt x="54923" y="194011"/>
                  </a:lnTo>
                  <a:lnTo>
                    <a:pt x="52993" y="194851"/>
                  </a:lnTo>
                  <a:lnTo>
                    <a:pt x="49367" y="193072"/>
                  </a:lnTo>
                  <a:lnTo>
                    <a:pt x="42218" y="181736"/>
                  </a:lnTo>
                  <a:lnTo>
                    <a:pt x="12733" y="122539"/>
                  </a:lnTo>
                  <a:lnTo>
                    <a:pt x="6828" y="96576"/>
                  </a:lnTo>
                  <a:lnTo>
                    <a:pt x="8104" y="69439"/>
                  </a:lnTo>
                  <a:lnTo>
                    <a:pt x="15691" y="48019"/>
                  </a:lnTo>
                  <a:lnTo>
                    <a:pt x="20989" y="39032"/>
                  </a:lnTo>
                  <a:lnTo>
                    <a:pt x="36234" y="2592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09789" y="1761857"/>
              <a:ext cx="162689" cy="154330"/>
            </a:xfrm>
            <a:custGeom>
              <a:avLst/>
              <a:gdLst/>
              <a:ahLst/>
              <a:cxnLst/>
              <a:rect l="0" t="0" r="0" b="0"/>
              <a:pathLst>
                <a:path w="162689" h="154330">
                  <a:moveTo>
                    <a:pt x="7599" y="70101"/>
                  </a:moveTo>
                  <a:lnTo>
                    <a:pt x="50291" y="66981"/>
                  </a:lnTo>
                  <a:lnTo>
                    <a:pt x="109667" y="59378"/>
                  </a:lnTo>
                  <a:lnTo>
                    <a:pt x="142347" y="50286"/>
                  </a:lnTo>
                  <a:lnTo>
                    <a:pt x="159514" y="39458"/>
                  </a:lnTo>
                  <a:lnTo>
                    <a:pt x="162688" y="32125"/>
                  </a:lnTo>
                  <a:lnTo>
                    <a:pt x="162465" y="23726"/>
                  </a:lnTo>
                  <a:lnTo>
                    <a:pt x="159976" y="14618"/>
                  </a:lnTo>
                  <a:lnTo>
                    <a:pt x="152468" y="8546"/>
                  </a:lnTo>
                  <a:lnTo>
                    <a:pt x="115124" y="0"/>
                  </a:lnTo>
                  <a:lnTo>
                    <a:pt x="63110" y="232"/>
                  </a:lnTo>
                  <a:lnTo>
                    <a:pt x="41630" y="6293"/>
                  </a:lnTo>
                  <a:lnTo>
                    <a:pt x="24284" y="16785"/>
                  </a:lnTo>
                  <a:lnTo>
                    <a:pt x="11895" y="32367"/>
                  </a:lnTo>
                  <a:lnTo>
                    <a:pt x="3660" y="52161"/>
                  </a:lnTo>
                  <a:lnTo>
                    <a:pt x="0" y="76555"/>
                  </a:lnTo>
                  <a:lnTo>
                    <a:pt x="4612" y="99876"/>
                  </a:lnTo>
                  <a:lnTo>
                    <a:pt x="20362" y="129616"/>
                  </a:lnTo>
                  <a:lnTo>
                    <a:pt x="26636" y="137854"/>
                  </a:lnTo>
                  <a:lnTo>
                    <a:pt x="46086" y="147007"/>
                  </a:lnTo>
                  <a:lnTo>
                    <a:pt x="105605" y="153365"/>
                  </a:lnTo>
                  <a:lnTo>
                    <a:pt x="123413" y="154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64788" y="1642445"/>
              <a:ext cx="63171" cy="84229"/>
            </a:xfrm>
            <a:custGeom>
              <a:avLst/>
              <a:gdLst/>
              <a:ahLst/>
              <a:cxnLst/>
              <a:rect l="0" t="0" r="0" b="0"/>
              <a:pathLst>
                <a:path w="63171" h="84229">
                  <a:moveTo>
                    <a:pt x="0" y="0"/>
                  </a:moveTo>
                  <a:lnTo>
                    <a:pt x="42661" y="60873"/>
                  </a:lnTo>
                  <a:lnTo>
                    <a:pt x="6317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21956" y="1731136"/>
              <a:ext cx="138389" cy="182034"/>
            </a:xfrm>
            <a:custGeom>
              <a:avLst/>
              <a:gdLst/>
              <a:ahLst/>
              <a:cxnLst/>
              <a:rect l="0" t="0" r="0" b="0"/>
              <a:pathLst>
                <a:path w="138389" h="182034">
                  <a:moveTo>
                    <a:pt x="106044" y="6066"/>
                  </a:moveTo>
                  <a:lnTo>
                    <a:pt x="73592" y="0"/>
                  </a:lnTo>
                  <a:lnTo>
                    <a:pt x="53016" y="2590"/>
                  </a:lnTo>
                  <a:lnTo>
                    <a:pt x="21702" y="16214"/>
                  </a:lnTo>
                  <a:lnTo>
                    <a:pt x="6947" y="31633"/>
                  </a:lnTo>
                  <a:lnTo>
                    <a:pt x="1375" y="40658"/>
                  </a:lnTo>
                  <a:lnTo>
                    <a:pt x="0" y="49014"/>
                  </a:lnTo>
                  <a:lnTo>
                    <a:pt x="1423" y="56925"/>
                  </a:lnTo>
                  <a:lnTo>
                    <a:pt x="4711" y="64538"/>
                  </a:lnTo>
                  <a:lnTo>
                    <a:pt x="17723" y="76117"/>
                  </a:lnTo>
                  <a:lnTo>
                    <a:pt x="75024" y="100502"/>
                  </a:lnTo>
                  <a:lnTo>
                    <a:pt x="116684" y="114797"/>
                  </a:lnTo>
                  <a:lnTo>
                    <a:pt x="131440" y="128090"/>
                  </a:lnTo>
                  <a:lnTo>
                    <a:pt x="137013" y="136548"/>
                  </a:lnTo>
                  <a:lnTo>
                    <a:pt x="138388" y="144527"/>
                  </a:lnTo>
                  <a:lnTo>
                    <a:pt x="136966" y="152185"/>
                  </a:lnTo>
                  <a:lnTo>
                    <a:pt x="133677" y="159631"/>
                  </a:lnTo>
                  <a:lnTo>
                    <a:pt x="120665" y="171023"/>
                  </a:lnTo>
                  <a:lnTo>
                    <a:pt x="102014" y="178816"/>
                  </a:lnTo>
                  <a:lnTo>
                    <a:pt x="66375" y="182033"/>
                  </a:lnTo>
                  <a:lnTo>
                    <a:pt x="36579" y="176097"/>
                  </a:lnTo>
                  <a:lnTo>
                    <a:pt x="31658" y="173232"/>
                  </a:lnTo>
                  <a:lnTo>
                    <a:pt x="21816" y="163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84916" y="1719072"/>
              <a:ext cx="137924" cy="174611"/>
            </a:xfrm>
            <a:custGeom>
              <a:avLst/>
              <a:gdLst/>
              <a:ahLst/>
              <a:cxnLst/>
              <a:rect l="0" t="0" r="0" b="0"/>
              <a:pathLst>
                <a:path w="137924" h="174611">
                  <a:moveTo>
                    <a:pt x="127395" y="18130"/>
                  </a:moveTo>
                  <a:lnTo>
                    <a:pt x="110627" y="6951"/>
                  </a:lnTo>
                  <a:lnTo>
                    <a:pt x="77842" y="0"/>
                  </a:lnTo>
                  <a:lnTo>
                    <a:pt x="58188" y="4613"/>
                  </a:lnTo>
                  <a:lnTo>
                    <a:pt x="26507" y="26638"/>
                  </a:lnTo>
                  <a:lnTo>
                    <a:pt x="4825" y="57825"/>
                  </a:lnTo>
                  <a:lnTo>
                    <a:pt x="0" y="83345"/>
                  </a:lnTo>
                  <a:lnTo>
                    <a:pt x="6434" y="132267"/>
                  </a:lnTo>
                  <a:lnTo>
                    <a:pt x="26824" y="165032"/>
                  </a:lnTo>
                  <a:lnTo>
                    <a:pt x="38121" y="171047"/>
                  </a:lnTo>
                  <a:lnTo>
                    <a:pt x="66270" y="174610"/>
                  </a:lnTo>
                  <a:lnTo>
                    <a:pt x="103824" y="170039"/>
                  </a:lnTo>
                  <a:lnTo>
                    <a:pt x="137923" y="155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58604" y="1784255"/>
              <a:ext cx="145769" cy="117000"/>
            </a:xfrm>
            <a:custGeom>
              <a:avLst/>
              <a:gdLst/>
              <a:ahLst/>
              <a:cxnLst/>
              <a:rect l="0" t="0" r="0" b="0"/>
              <a:pathLst>
                <a:path w="145769" h="117000">
                  <a:moveTo>
                    <a:pt x="69520" y="5589"/>
                  </a:moveTo>
                  <a:lnTo>
                    <a:pt x="52752" y="0"/>
                  </a:lnTo>
                  <a:lnTo>
                    <a:pt x="45474" y="693"/>
                  </a:lnTo>
                  <a:lnTo>
                    <a:pt x="31146" y="7703"/>
                  </a:lnTo>
                  <a:lnTo>
                    <a:pt x="9927" y="24803"/>
                  </a:lnTo>
                  <a:lnTo>
                    <a:pt x="2090" y="44154"/>
                  </a:lnTo>
                  <a:lnTo>
                    <a:pt x="0" y="55866"/>
                  </a:lnTo>
                  <a:lnTo>
                    <a:pt x="3917" y="75117"/>
                  </a:lnTo>
                  <a:lnTo>
                    <a:pt x="25496" y="106541"/>
                  </a:lnTo>
                  <a:lnTo>
                    <a:pt x="48004" y="114797"/>
                  </a:lnTo>
                  <a:lnTo>
                    <a:pt x="62195" y="116999"/>
                  </a:lnTo>
                  <a:lnTo>
                    <a:pt x="84201" y="113206"/>
                  </a:lnTo>
                  <a:lnTo>
                    <a:pt x="122983" y="91708"/>
                  </a:lnTo>
                  <a:lnTo>
                    <a:pt x="137345" y="75449"/>
                  </a:lnTo>
                  <a:lnTo>
                    <a:pt x="142813" y="66201"/>
                  </a:lnTo>
                  <a:lnTo>
                    <a:pt x="145768" y="43446"/>
                  </a:lnTo>
                  <a:lnTo>
                    <a:pt x="144919" y="30827"/>
                  </a:lnTo>
                  <a:lnTo>
                    <a:pt x="139673" y="22414"/>
                  </a:lnTo>
                  <a:lnTo>
                    <a:pt x="131497" y="16806"/>
                  </a:lnTo>
                  <a:lnTo>
                    <a:pt x="9057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68640" y="1755240"/>
              <a:ext cx="153704" cy="147691"/>
            </a:xfrm>
            <a:custGeom>
              <a:avLst/>
              <a:gdLst/>
              <a:ahLst/>
              <a:cxnLst/>
              <a:rect l="0" t="0" r="0" b="0"/>
              <a:pathLst>
                <a:path w="153704" h="147691">
                  <a:moveTo>
                    <a:pt x="122697" y="13547"/>
                  </a:moveTo>
                  <a:lnTo>
                    <a:pt x="105929" y="2369"/>
                  </a:lnTo>
                  <a:lnTo>
                    <a:pt x="85218" y="0"/>
                  </a:lnTo>
                  <a:lnTo>
                    <a:pt x="33795" y="8012"/>
                  </a:lnTo>
                  <a:lnTo>
                    <a:pt x="3678" y="23085"/>
                  </a:lnTo>
                  <a:lnTo>
                    <a:pt x="68" y="29265"/>
                  </a:lnTo>
                  <a:lnTo>
                    <a:pt x="0" y="35724"/>
                  </a:lnTo>
                  <a:lnTo>
                    <a:pt x="2294" y="42370"/>
                  </a:lnTo>
                  <a:lnTo>
                    <a:pt x="14203" y="52873"/>
                  </a:lnTo>
                  <a:lnTo>
                    <a:pt x="46877" y="65363"/>
                  </a:lnTo>
                  <a:lnTo>
                    <a:pt x="99142" y="80065"/>
                  </a:lnTo>
                  <a:lnTo>
                    <a:pt x="132485" y="90708"/>
                  </a:lnTo>
                  <a:lnTo>
                    <a:pt x="147714" y="103993"/>
                  </a:lnTo>
                  <a:lnTo>
                    <a:pt x="153413" y="112449"/>
                  </a:lnTo>
                  <a:lnTo>
                    <a:pt x="153703" y="119256"/>
                  </a:lnTo>
                  <a:lnTo>
                    <a:pt x="150386" y="124964"/>
                  </a:lnTo>
                  <a:lnTo>
                    <a:pt x="137342" y="134426"/>
                  </a:lnTo>
                  <a:lnTo>
                    <a:pt x="109099" y="145159"/>
                  </a:lnTo>
                  <a:lnTo>
                    <a:pt x="72784" y="147690"/>
                  </a:lnTo>
                  <a:lnTo>
                    <a:pt x="17412" y="139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18017" y="1558217"/>
              <a:ext cx="20719" cy="336913"/>
            </a:xfrm>
            <a:custGeom>
              <a:avLst/>
              <a:gdLst/>
              <a:ahLst/>
              <a:cxnLst/>
              <a:rect l="0" t="0" r="0" b="0"/>
              <a:pathLst>
                <a:path w="20719" h="336913">
                  <a:moveTo>
                    <a:pt x="20718" y="0"/>
                  </a:moveTo>
                  <a:lnTo>
                    <a:pt x="9540" y="11179"/>
                  </a:lnTo>
                  <a:lnTo>
                    <a:pt x="7171" y="32265"/>
                  </a:lnTo>
                  <a:lnTo>
                    <a:pt x="6177" y="70781"/>
                  </a:lnTo>
                  <a:lnTo>
                    <a:pt x="3727" y="93460"/>
                  </a:lnTo>
                  <a:lnTo>
                    <a:pt x="5447" y="136615"/>
                  </a:lnTo>
                  <a:lnTo>
                    <a:pt x="805" y="195702"/>
                  </a:lnTo>
                  <a:lnTo>
                    <a:pt x="0" y="248929"/>
                  </a:lnTo>
                  <a:lnTo>
                    <a:pt x="2068" y="307401"/>
                  </a:lnTo>
                  <a:lnTo>
                    <a:pt x="2071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70280" y="1631917"/>
              <a:ext cx="294798" cy="63172"/>
            </a:xfrm>
            <a:custGeom>
              <a:avLst/>
              <a:gdLst/>
              <a:ahLst/>
              <a:cxnLst/>
              <a:rect l="0" t="0" r="0" b="0"/>
              <a:pathLst>
                <a:path w="294798" h="63172">
                  <a:moveTo>
                    <a:pt x="294797" y="63171"/>
                  </a:moveTo>
                  <a:lnTo>
                    <a:pt x="233687" y="45212"/>
                  </a:lnTo>
                  <a:lnTo>
                    <a:pt x="180561" y="31504"/>
                  </a:lnTo>
                  <a:lnTo>
                    <a:pt x="120570" y="21033"/>
                  </a:lnTo>
                  <a:lnTo>
                    <a:pt x="57172" y="105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36953" y="352749"/>
            <a:ext cx="2041497" cy="457946"/>
            <a:chOff x="536953" y="352749"/>
            <a:chExt cx="2041497" cy="457946"/>
          </a:xfrm>
        </p:grpSpPr>
        <p:sp>
          <p:nvSpPr>
            <p:cNvPr id="2" name="Freeform 1"/>
            <p:cNvSpPr/>
            <p:nvPr/>
          </p:nvSpPr>
          <p:spPr>
            <a:xfrm>
              <a:off x="536953" y="352749"/>
              <a:ext cx="284270" cy="457946"/>
            </a:xfrm>
            <a:custGeom>
              <a:avLst/>
              <a:gdLst/>
              <a:ahLst/>
              <a:cxnLst/>
              <a:rect l="0" t="0" r="0" b="0"/>
              <a:pathLst>
                <a:path w="284270" h="457946">
                  <a:moveTo>
                    <a:pt x="0" y="457945"/>
                  </a:moveTo>
                  <a:lnTo>
                    <a:pt x="0" y="403800"/>
                  </a:lnTo>
                  <a:lnTo>
                    <a:pt x="5589" y="348854"/>
                  </a:lnTo>
                  <a:lnTo>
                    <a:pt x="16788" y="291770"/>
                  </a:lnTo>
                  <a:lnTo>
                    <a:pt x="19792" y="242462"/>
                  </a:lnTo>
                  <a:lnTo>
                    <a:pt x="20682" y="190807"/>
                  </a:lnTo>
                  <a:lnTo>
                    <a:pt x="22116" y="140797"/>
                  </a:lnTo>
                  <a:lnTo>
                    <a:pt x="32488" y="88152"/>
                  </a:lnTo>
                  <a:lnTo>
                    <a:pt x="49252" y="27492"/>
                  </a:lnTo>
                  <a:lnTo>
                    <a:pt x="56205" y="5760"/>
                  </a:lnTo>
                  <a:lnTo>
                    <a:pt x="62036" y="900"/>
                  </a:lnTo>
                  <a:lnTo>
                    <a:pt x="69433" y="0"/>
                  </a:lnTo>
                  <a:lnTo>
                    <a:pt x="77874" y="1740"/>
                  </a:lnTo>
                  <a:lnTo>
                    <a:pt x="93492" y="13032"/>
                  </a:lnTo>
                  <a:lnTo>
                    <a:pt x="115439" y="42239"/>
                  </a:lnTo>
                  <a:lnTo>
                    <a:pt x="143623" y="101645"/>
                  </a:lnTo>
                  <a:lnTo>
                    <a:pt x="165977" y="158624"/>
                  </a:lnTo>
                  <a:lnTo>
                    <a:pt x="187593" y="215546"/>
                  </a:lnTo>
                  <a:lnTo>
                    <a:pt x="207531" y="265890"/>
                  </a:lnTo>
                  <a:lnTo>
                    <a:pt x="234060" y="326898"/>
                  </a:lnTo>
                  <a:lnTo>
                    <a:pt x="254897" y="380890"/>
                  </a:lnTo>
                  <a:lnTo>
                    <a:pt x="284269" y="426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653200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20450" y="1762"/>
                  </a:lnTo>
                  <a:lnTo>
                    <a:pt x="69026" y="0"/>
                  </a:lnTo>
                  <a:lnTo>
                    <a:pt x="17539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3554" y="549677"/>
              <a:ext cx="217149" cy="226982"/>
            </a:xfrm>
            <a:custGeom>
              <a:avLst/>
              <a:gdLst/>
              <a:ahLst/>
              <a:cxnLst/>
              <a:rect l="0" t="0" r="0" b="0"/>
              <a:pathLst>
                <a:path w="217149" h="226982">
                  <a:moveTo>
                    <a:pt x="147793" y="8333"/>
                  </a:moveTo>
                  <a:lnTo>
                    <a:pt x="110315" y="0"/>
                  </a:lnTo>
                  <a:lnTo>
                    <a:pt x="72347" y="1574"/>
                  </a:lnTo>
                  <a:lnTo>
                    <a:pt x="23186" y="12587"/>
                  </a:lnTo>
                  <a:lnTo>
                    <a:pt x="14418" y="19358"/>
                  </a:lnTo>
                  <a:lnTo>
                    <a:pt x="1558" y="39359"/>
                  </a:lnTo>
                  <a:lnTo>
                    <a:pt x="0" y="48904"/>
                  </a:lnTo>
                  <a:lnTo>
                    <a:pt x="1301" y="57607"/>
                  </a:lnTo>
                  <a:lnTo>
                    <a:pt x="4508" y="65749"/>
                  </a:lnTo>
                  <a:lnTo>
                    <a:pt x="17430" y="77915"/>
                  </a:lnTo>
                  <a:lnTo>
                    <a:pt x="36041" y="86052"/>
                  </a:lnTo>
                  <a:lnTo>
                    <a:pt x="71657" y="89462"/>
                  </a:lnTo>
                  <a:lnTo>
                    <a:pt x="115726" y="86966"/>
                  </a:lnTo>
                  <a:lnTo>
                    <a:pt x="137050" y="92414"/>
                  </a:lnTo>
                  <a:lnTo>
                    <a:pt x="176216" y="114975"/>
                  </a:lnTo>
                  <a:lnTo>
                    <a:pt x="206830" y="141962"/>
                  </a:lnTo>
                  <a:lnTo>
                    <a:pt x="214975" y="162090"/>
                  </a:lnTo>
                  <a:lnTo>
                    <a:pt x="217148" y="174009"/>
                  </a:lnTo>
                  <a:lnTo>
                    <a:pt x="213322" y="196610"/>
                  </a:lnTo>
                  <a:lnTo>
                    <a:pt x="209027" y="207551"/>
                  </a:lnTo>
                  <a:lnTo>
                    <a:pt x="201483" y="214844"/>
                  </a:lnTo>
                  <a:lnTo>
                    <a:pt x="180624" y="222948"/>
                  </a:lnTo>
                  <a:lnTo>
                    <a:pt x="130275" y="226981"/>
                  </a:lnTo>
                  <a:lnTo>
                    <a:pt x="96199" y="219477"/>
                  </a:lnTo>
                  <a:lnTo>
                    <a:pt x="35581" y="192817"/>
                  </a:lnTo>
                  <a:lnTo>
                    <a:pt x="21451" y="18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0941" y="368497"/>
              <a:ext cx="29391" cy="410612"/>
            </a:xfrm>
            <a:custGeom>
              <a:avLst/>
              <a:gdLst/>
              <a:ahLst/>
              <a:cxnLst/>
              <a:rect l="0" t="0" r="0" b="0"/>
              <a:pathLst>
                <a:path w="29391" h="41061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0"/>
                  </a:lnTo>
                  <a:lnTo>
                    <a:pt x="13527" y="196817"/>
                  </a:lnTo>
                  <a:lnTo>
                    <a:pt x="17281" y="254848"/>
                  </a:lnTo>
                  <a:lnTo>
                    <a:pt x="18393" y="310907"/>
                  </a:lnTo>
                  <a:lnTo>
                    <a:pt x="26005" y="371506"/>
                  </a:lnTo>
                  <a:lnTo>
                    <a:pt x="2939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51589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67502" y="9878"/>
                  </a:lnTo>
                  <a:lnTo>
                    <a:pt x="234717" y="2927"/>
                  </a:lnTo>
                  <a:lnTo>
                    <a:pt x="184189" y="867"/>
                  </a:lnTo>
                  <a:lnTo>
                    <a:pt x="121044" y="171"/>
                  </a:lnTo>
                  <a:lnTo>
                    <a:pt x="60391" y="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8566" y="628936"/>
              <a:ext cx="135916" cy="146323"/>
            </a:xfrm>
            <a:custGeom>
              <a:avLst/>
              <a:gdLst/>
              <a:ahLst/>
              <a:cxnLst/>
              <a:rect l="0" t="0" r="0" b="0"/>
              <a:pathLst>
                <a:path w="135916" h="146323">
                  <a:moveTo>
                    <a:pt x="90750" y="13302"/>
                  </a:moveTo>
                  <a:lnTo>
                    <a:pt x="79571" y="2124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24801" y="20357"/>
                  </a:lnTo>
                  <a:lnTo>
                    <a:pt x="10356" y="37494"/>
                  </a:lnTo>
                  <a:lnTo>
                    <a:pt x="2377" y="59929"/>
                  </a:lnTo>
                  <a:lnTo>
                    <a:pt x="0" y="85498"/>
                  </a:lnTo>
                  <a:lnTo>
                    <a:pt x="2843" y="112459"/>
                  </a:lnTo>
                  <a:lnTo>
                    <a:pt x="7579" y="122691"/>
                  </a:lnTo>
                  <a:lnTo>
                    <a:pt x="22199" y="137178"/>
                  </a:lnTo>
                  <a:lnTo>
                    <a:pt x="43515" y="144397"/>
                  </a:lnTo>
                  <a:lnTo>
                    <a:pt x="55750" y="146322"/>
                  </a:lnTo>
                  <a:lnTo>
                    <a:pt x="78704" y="142222"/>
                  </a:lnTo>
                  <a:lnTo>
                    <a:pt x="108238" y="126760"/>
                  </a:lnTo>
                  <a:lnTo>
                    <a:pt x="123088" y="112861"/>
                  </a:lnTo>
                  <a:lnTo>
                    <a:pt x="133588" y="94985"/>
                  </a:lnTo>
                  <a:lnTo>
                    <a:pt x="135915" y="72222"/>
                  </a:lnTo>
                  <a:lnTo>
                    <a:pt x="131880" y="48847"/>
                  </a:lnTo>
                  <a:lnTo>
                    <a:pt x="122288" y="30660"/>
                  </a:lnTo>
                  <a:lnTo>
                    <a:pt x="113345" y="21016"/>
                  </a:lnTo>
                  <a:lnTo>
                    <a:pt x="101278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5129" y="589595"/>
              <a:ext cx="84229" cy="161609"/>
            </a:xfrm>
            <a:custGeom>
              <a:avLst/>
              <a:gdLst/>
              <a:ahLst/>
              <a:cxnLst/>
              <a:rect l="0" t="0" r="0" b="0"/>
              <a:pathLst>
                <a:path w="84229" h="161609">
                  <a:moveTo>
                    <a:pt x="0" y="94757"/>
                  </a:moveTo>
                  <a:lnTo>
                    <a:pt x="9575" y="118803"/>
                  </a:lnTo>
                  <a:lnTo>
                    <a:pt x="35411" y="161608"/>
                  </a:lnTo>
                  <a:lnTo>
                    <a:pt x="32069" y="142771"/>
                  </a:lnTo>
                  <a:lnTo>
                    <a:pt x="13772" y="83822"/>
                  </a:lnTo>
                  <a:lnTo>
                    <a:pt x="6901" y="62991"/>
                  </a:lnTo>
                  <a:lnTo>
                    <a:pt x="6940" y="53692"/>
                  </a:lnTo>
                  <a:lnTo>
                    <a:pt x="13223" y="37122"/>
                  </a:lnTo>
                  <a:lnTo>
                    <a:pt x="30054" y="2507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2510" y="586336"/>
              <a:ext cx="139686" cy="157797"/>
            </a:xfrm>
            <a:custGeom>
              <a:avLst/>
              <a:gdLst/>
              <a:ahLst/>
              <a:cxnLst/>
              <a:rect l="0" t="0" r="0" b="0"/>
              <a:pathLst>
                <a:path w="139686" h="157797">
                  <a:moveTo>
                    <a:pt x="2132" y="87487"/>
                  </a:moveTo>
                  <a:lnTo>
                    <a:pt x="39610" y="79154"/>
                  </a:lnTo>
                  <a:lnTo>
                    <a:pt x="96278" y="68842"/>
                  </a:lnTo>
                  <a:lnTo>
                    <a:pt x="117674" y="62433"/>
                  </a:lnTo>
                  <a:lnTo>
                    <a:pt x="125954" y="56747"/>
                  </a:lnTo>
                  <a:lnTo>
                    <a:pt x="138272" y="41069"/>
                  </a:lnTo>
                  <a:lnTo>
                    <a:pt x="139685" y="33145"/>
                  </a:lnTo>
                  <a:lnTo>
                    <a:pt x="138288" y="25523"/>
                  </a:lnTo>
                  <a:lnTo>
                    <a:pt x="135017" y="18102"/>
                  </a:lnTo>
                  <a:lnTo>
                    <a:pt x="122023" y="6736"/>
                  </a:lnTo>
                  <a:lnTo>
                    <a:pt x="113645" y="2068"/>
                  </a:lnTo>
                  <a:lnTo>
                    <a:pt x="91858" y="0"/>
                  </a:lnTo>
                  <a:lnTo>
                    <a:pt x="68916" y="4151"/>
                  </a:lnTo>
                  <a:lnTo>
                    <a:pt x="22047" y="32377"/>
                  </a:lnTo>
                  <a:lnTo>
                    <a:pt x="7864" y="52075"/>
                  </a:lnTo>
                  <a:lnTo>
                    <a:pt x="0" y="75258"/>
                  </a:lnTo>
                  <a:lnTo>
                    <a:pt x="405" y="97260"/>
                  </a:lnTo>
                  <a:lnTo>
                    <a:pt x="12799" y="129377"/>
                  </a:lnTo>
                  <a:lnTo>
                    <a:pt x="27930" y="144320"/>
                  </a:lnTo>
                  <a:lnTo>
                    <a:pt x="47523" y="153690"/>
                  </a:lnTo>
                  <a:lnTo>
                    <a:pt x="81352" y="157796"/>
                  </a:lnTo>
                  <a:lnTo>
                    <a:pt x="107417" y="150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683" y="452725"/>
              <a:ext cx="21059" cy="63172"/>
            </a:xfrm>
            <a:custGeom>
              <a:avLst/>
              <a:gdLst/>
              <a:ahLst/>
              <a:cxnLst/>
              <a:rect l="0" t="0" r="0" b="0"/>
              <a:pathLst>
                <a:path w="21059" h="63172">
                  <a:moveTo>
                    <a:pt x="0" y="0"/>
                  </a:moveTo>
                  <a:lnTo>
                    <a:pt x="2105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3921" y="584006"/>
              <a:ext cx="174529" cy="184575"/>
            </a:xfrm>
            <a:custGeom>
              <a:avLst/>
              <a:gdLst/>
              <a:ahLst/>
              <a:cxnLst/>
              <a:rect l="0" t="0" r="0" b="0"/>
              <a:pathLst>
                <a:path w="174529" h="184575">
                  <a:moveTo>
                    <a:pt x="112389" y="5589"/>
                  </a:moveTo>
                  <a:lnTo>
                    <a:pt x="95622" y="0"/>
                  </a:lnTo>
                  <a:lnTo>
                    <a:pt x="78031" y="376"/>
                  </a:lnTo>
                  <a:lnTo>
                    <a:pt x="21731" y="14478"/>
                  </a:lnTo>
                  <a:lnTo>
                    <a:pt x="3466" y="25528"/>
                  </a:lnTo>
                  <a:lnTo>
                    <a:pt x="0" y="32920"/>
                  </a:lnTo>
                  <a:lnTo>
                    <a:pt x="28" y="41357"/>
                  </a:lnTo>
                  <a:lnTo>
                    <a:pt x="2387" y="50491"/>
                  </a:lnTo>
                  <a:lnTo>
                    <a:pt x="8639" y="56581"/>
                  </a:lnTo>
                  <a:lnTo>
                    <a:pt x="65307" y="78335"/>
                  </a:lnTo>
                  <a:lnTo>
                    <a:pt x="127477" y="102878"/>
                  </a:lnTo>
                  <a:lnTo>
                    <a:pt x="165933" y="128922"/>
                  </a:lnTo>
                  <a:lnTo>
                    <a:pt x="171482" y="136944"/>
                  </a:lnTo>
                  <a:lnTo>
                    <a:pt x="174528" y="155216"/>
                  </a:lnTo>
                  <a:lnTo>
                    <a:pt x="171362" y="162662"/>
                  </a:lnTo>
                  <a:lnTo>
                    <a:pt x="158487" y="174056"/>
                  </a:lnTo>
                  <a:lnTo>
                    <a:pt x="137946" y="179899"/>
                  </a:lnTo>
                  <a:lnTo>
                    <a:pt x="77670" y="183958"/>
                  </a:lnTo>
                  <a:lnTo>
                    <a:pt x="59747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11880" y="228854"/>
            <a:ext cx="5210878" cy="704704"/>
            <a:chOff x="3011880" y="228854"/>
            <a:chExt cx="5210878" cy="704704"/>
          </a:xfrm>
        </p:grpSpPr>
        <p:sp>
          <p:nvSpPr>
            <p:cNvPr id="13" name="Freeform 12"/>
            <p:cNvSpPr/>
            <p:nvPr/>
          </p:nvSpPr>
          <p:spPr>
            <a:xfrm>
              <a:off x="3011880" y="482280"/>
              <a:ext cx="175496" cy="451278"/>
            </a:xfrm>
            <a:custGeom>
              <a:avLst/>
              <a:gdLst/>
              <a:ahLst/>
              <a:cxnLst/>
              <a:rect l="0" t="0" r="0" b="0"/>
              <a:pathLst>
                <a:path w="175496" h="451278">
                  <a:moveTo>
                    <a:pt x="9798" y="96787"/>
                  </a:moveTo>
                  <a:lnTo>
                    <a:pt x="12918" y="154051"/>
                  </a:lnTo>
                  <a:lnTo>
                    <a:pt x="18132" y="203441"/>
                  </a:lnTo>
                  <a:lnTo>
                    <a:pt x="25482" y="261354"/>
                  </a:lnTo>
                  <a:lnTo>
                    <a:pt x="30964" y="321060"/>
                  </a:lnTo>
                  <a:lnTo>
                    <a:pt x="38979" y="375314"/>
                  </a:lnTo>
                  <a:lnTo>
                    <a:pt x="40672" y="424589"/>
                  </a:lnTo>
                  <a:lnTo>
                    <a:pt x="42237" y="449537"/>
                  </a:lnTo>
                  <a:lnTo>
                    <a:pt x="44292" y="451277"/>
                  </a:lnTo>
                  <a:lnTo>
                    <a:pt x="46832" y="448927"/>
                  </a:lnTo>
                  <a:lnTo>
                    <a:pt x="44818" y="417674"/>
                  </a:lnTo>
                  <a:lnTo>
                    <a:pt x="33657" y="354711"/>
                  </a:lnTo>
                  <a:lnTo>
                    <a:pt x="23627" y="304490"/>
                  </a:lnTo>
                  <a:lnTo>
                    <a:pt x="12877" y="241886"/>
                  </a:lnTo>
                  <a:lnTo>
                    <a:pt x="7591" y="190862"/>
                  </a:lnTo>
                  <a:lnTo>
                    <a:pt x="1735" y="135579"/>
                  </a:lnTo>
                  <a:lnTo>
                    <a:pt x="0" y="80985"/>
                  </a:lnTo>
                  <a:lnTo>
                    <a:pt x="1934" y="51159"/>
                  </a:lnTo>
                  <a:lnTo>
                    <a:pt x="10592" y="26205"/>
                  </a:lnTo>
                  <a:lnTo>
                    <a:pt x="25359" y="9655"/>
                  </a:lnTo>
                  <a:lnTo>
                    <a:pt x="34210" y="3604"/>
                  </a:lnTo>
                  <a:lnTo>
                    <a:pt x="56523" y="0"/>
                  </a:lnTo>
                  <a:lnTo>
                    <a:pt x="103386" y="7219"/>
                  </a:lnTo>
                  <a:lnTo>
                    <a:pt x="130205" y="22155"/>
                  </a:lnTo>
                  <a:lnTo>
                    <a:pt x="152969" y="41398"/>
                  </a:lnTo>
                  <a:lnTo>
                    <a:pt x="168943" y="67507"/>
                  </a:lnTo>
                  <a:lnTo>
                    <a:pt x="175495" y="108649"/>
                  </a:lnTo>
                  <a:lnTo>
                    <a:pt x="170789" y="131695"/>
                  </a:lnTo>
                  <a:lnTo>
                    <a:pt x="154985" y="157823"/>
                  </a:lnTo>
                  <a:lnTo>
                    <a:pt x="141006" y="171877"/>
                  </a:lnTo>
                  <a:lnTo>
                    <a:pt x="123095" y="182023"/>
                  </a:lnTo>
                  <a:lnTo>
                    <a:pt x="70544" y="190290"/>
                  </a:lnTo>
                  <a:lnTo>
                    <a:pt x="51912" y="191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6250" y="487076"/>
              <a:ext cx="155743" cy="168501"/>
            </a:xfrm>
            <a:custGeom>
              <a:avLst/>
              <a:gdLst/>
              <a:ahLst/>
              <a:cxnLst/>
              <a:rect l="0" t="0" r="0" b="0"/>
              <a:pathLst>
                <a:path w="155743" h="168501">
                  <a:moveTo>
                    <a:pt x="49698" y="81462"/>
                  </a:moveTo>
                  <a:lnTo>
                    <a:pt x="92390" y="78343"/>
                  </a:lnTo>
                  <a:lnTo>
                    <a:pt x="134040" y="66808"/>
                  </a:lnTo>
                  <a:lnTo>
                    <a:pt x="142191" y="61164"/>
                  </a:lnTo>
                  <a:lnTo>
                    <a:pt x="154367" y="45535"/>
                  </a:lnTo>
                  <a:lnTo>
                    <a:pt x="155742" y="37624"/>
                  </a:lnTo>
                  <a:lnTo>
                    <a:pt x="154319" y="30010"/>
                  </a:lnTo>
                  <a:lnTo>
                    <a:pt x="151031" y="22594"/>
                  </a:lnTo>
                  <a:lnTo>
                    <a:pt x="138018" y="11235"/>
                  </a:lnTo>
                  <a:lnTo>
                    <a:pt x="129635" y="6568"/>
                  </a:lnTo>
                  <a:lnTo>
                    <a:pt x="89891" y="0"/>
                  </a:lnTo>
                  <a:lnTo>
                    <a:pt x="64051" y="4703"/>
                  </a:lnTo>
                  <a:lnTo>
                    <a:pt x="32894" y="20504"/>
                  </a:lnTo>
                  <a:lnTo>
                    <a:pt x="17663" y="34483"/>
                  </a:lnTo>
                  <a:lnTo>
                    <a:pt x="6994" y="52394"/>
                  </a:lnTo>
                  <a:lnTo>
                    <a:pt x="0" y="87797"/>
                  </a:lnTo>
                  <a:lnTo>
                    <a:pt x="3517" y="122334"/>
                  </a:lnTo>
                  <a:lnTo>
                    <a:pt x="12016" y="140962"/>
                  </a:lnTo>
                  <a:lnTo>
                    <a:pt x="17557" y="149204"/>
                  </a:lnTo>
                  <a:lnTo>
                    <a:pt x="36193" y="161483"/>
                  </a:lnTo>
                  <a:lnTo>
                    <a:pt x="58904" y="168500"/>
                  </a:lnTo>
                  <a:lnTo>
                    <a:pt x="112869" y="165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4404" y="507970"/>
              <a:ext cx="136871" cy="148672"/>
            </a:xfrm>
            <a:custGeom>
              <a:avLst/>
              <a:gdLst/>
              <a:ahLst/>
              <a:cxnLst/>
              <a:rect l="0" t="0" r="0" b="0"/>
              <a:pathLst>
                <a:path w="136871" h="148672">
                  <a:moveTo>
                    <a:pt x="0" y="71097"/>
                  </a:moveTo>
                  <a:lnTo>
                    <a:pt x="25194" y="124972"/>
                  </a:lnTo>
                  <a:lnTo>
                    <a:pt x="35411" y="148671"/>
                  </a:lnTo>
                  <a:lnTo>
                    <a:pt x="32069" y="136586"/>
                  </a:lnTo>
                  <a:lnTo>
                    <a:pt x="17149" y="85483"/>
                  </a:lnTo>
                  <a:lnTo>
                    <a:pt x="12490" y="45594"/>
                  </a:lnTo>
                  <a:lnTo>
                    <a:pt x="15345" y="35377"/>
                  </a:lnTo>
                  <a:lnTo>
                    <a:pt x="20759" y="27397"/>
                  </a:lnTo>
                  <a:lnTo>
                    <a:pt x="36132" y="15410"/>
                  </a:lnTo>
                  <a:lnTo>
                    <a:pt x="54663" y="6183"/>
                  </a:lnTo>
                  <a:lnTo>
                    <a:pt x="90416" y="0"/>
                  </a:lnTo>
                  <a:lnTo>
                    <a:pt x="136870" y="7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47282" y="499778"/>
              <a:ext cx="111392" cy="152989"/>
            </a:xfrm>
            <a:custGeom>
              <a:avLst/>
              <a:gdLst/>
              <a:ahLst/>
              <a:cxnLst/>
              <a:rect l="0" t="0" r="0" b="0"/>
              <a:pathLst>
                <a:path w="111392" h="152989">
                  <a:moveTo>
                    <a:pt x="111391" y="5589"/>
                  </a:moveTo>
                  <a:lnTo>
                    <a:pt x="94624" y="0"/>
                  </a:lnTo>
                  <a:lnTo>
                    <a:pt x="73913" y="3495"/>
                  </a:lnTo>
                  <a:lnTo>
                    <a:pt x="42185" y="18617"/>
                  </a:lnTo>
                  <a:lnTo>
                    <a:pt x="10503" y="44688"/>
                  </a:lnTo>
                  <a:lnTo>
                    <a:pt x="2211" y="67810"/>
                  </a:lnTo>
                  <a:lnTo>
                    <a:pt x="0" y="82165"/>
                  </a:lnTo>
                  <a:lnTo>
                    <a:pt x="3782" y="104354"/>
                  </a:lnTo>
                  <a:lnTo>
                    <a:pt x="14432" y="122014"/>
                  </a:lnTo>
                  <a:lnTo>
                    <a:pt x="30864" y="137662"/>
                  </a:lnTo>
                  <a:lnTo>
                    <a:pt x="52984" y="146177"/>
                  </a:lnTo>
                  <a:lnTo>
                    <a:pt x="111391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4210" y="498946"/>
              <a:ext cx="123123" cy="135047"/>
            </a:xfrm>
            <a:custGeom>
              <a:avLst/>
              <a:gdLst/>
              <a:ahLst/>
              <a:cxnLst/>
              <a:rect l="0" t="0" r="0" b="0"/>
              <a:pathLst>
                <a:path w="123123" h="135047">
                  <a:moveTo>
                    <a:pt x="28691" y="80121"/>
                  </a:moveTo>
                  <a:lnTo>
                    <a:pt x="82566" y="62163"/>
                  </a:lnTo>
                  <a:lnTo>
                    <a:pt x="102938" y="55372"/>
                  </a:lnTo>
                  <a:lnTo>
                    <a:pt x="117452" y="42215"/>
                  </a:lnTo>
                  <a:lnTo>
                    <a:pt x="122960" y="33793"/>
                  </a:lnTo>
                  <a:lnTo>
                    <a:pt x="123122" y="25839"/>
                  </a:lnTo>
                  <a:lnTo>
                    <a:pt x="119721" y="18197"/>
                  </a:lnTo>
                  <a:lnTo>
                    <a:pt x="113944" y="10762"/>
                  </a:lnTo>
                  <a:lnTo>
                    <a:pt x="95047" y="2501"/>
                  </a:lnTo>
                  <a:lnTo>
                    <a:pt x="72221" y="0"/>
                  </a:lnTo>
                  <a:lnTo>
                    <a:pt x="50378" y="2788"/>
                  </a:lnTo>
                  <a:lnTo>
                    <a:pt x="32090" y="11045"/>
                  </a:lnTo>
                  <a:lnTo>
                    <a:pt x="23938" y="16523"/>
                  </a:lnTo>
                  <a:lnTo>
                    <a:pt x="11761" y="31968"/>
                  </a:lnTo>
                  <a:lnTo>
                    <a:pt x="3619" y="51701"/>
                  </a:lnTo>
                  <a:lnTo>
                    <a:pt x="0" y="76068"/>
                  </a:lnTo>
                  <a:lnTo>
                    <a:pt x="4631" y="99377"/>
                  </a:lnTo>
                  <a:lnTo>
                    <a:pt x="9142" y="110506"/>
                  </a:lnTo>
                  <a:lnTo>
                    <a:pt x="23512" y="125991"/>
                  </a:lnTo>
                  <a:lnTo>
                    <a:pt x="32257" y="131758"/>
                  </a:lnTo>
                  <a:lnTo>
                    <a:pt x="54453" y="135046"/>
                  </a:lnTo>
                  <a:lnTo>
                    <a:pt x="102391" y="132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0300" y="522168"/>
              <a:ext cx="126343" cy="120071"/>
            </a:xfrm>
            <a:custGeom>
              <a:avLst/>
              <a:gdLst/>
              <a:ahLst/>
              <a:cxnLst/>
              <a:rect l="0" t="0" r="0" b="0"/>
              <a:pathLst>
                <a:path w="126343" h="120071">
                  <a:moveTo>
                    <a:pt x="0" y="56899"/>
                  </a:moveTo>
                  <a:lnTo>
                    <a:pt x="3119" y="99591"/>
                  </a:lnTo>
                  <a:lnTo>
                    <a:pt x="6066" y="113308"/>
                  </a:lnTo>
                  <a:lnTo>
                    <a:pt x="3476" y="107706"/>
                  </a:lnTo>
                  <a:lnTo>
                    <a:pt x="1030" y="79232"/>
                  </a:lnTo>
                  <a:lnTo>
                    <a:pt x="5894" y="46748"/>
                  </a:lnTo>
                  <a:lnTo>
                    <a:pt x="20334" y="14897"/>
                  </a:lnTo>
                  <a:lnTo>
                    <a:pt x="28764" y="7841"/>
                  </a:lnTo>
                  <a:lnTo>
                    <a:pt x="50609" y="0"/>
                  </a:lnTo>
                  <a:lnTo>
                    <a:pt x="72796" y="2755"/>
                  </a:lnTo>
                  <a:lnTo>
                    <a:pt x="83625" y="6765"/>
                  </a:lnTo>
                  <a:lnTo>
                    <a:pt x="98778" y="20579"/>
                  </a:lnTo>
                  <a:lnTo>
                    <a:pt x="118037" y="58043"/>
                  </a:lnTo>
                  <a:lnTo>
                    <a:pt x="126342" y="120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3065" y="252683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4" y="0"/>
                  </a:moveTo>
                  <a:lnTo>
                    <a:pt x="0" y="57265"/>
                  </a:lnTo>
                  <a:lnTo>
                    <a:pt x="1576" y="100416"/>
                  </a:lnTo>
                  <a:lnTo>
                    <a:pt x="6999" y="163205"/>
                  </a:lnTo>
                  <a:lnTo>
                    <a:pt x="7938" y="217073"/>
                  </a:lnTo>
                  <a:lnTo>
                    <a:pt x="9425" y="278102"/>
                  </a:lnTo>
                  <a:lnTo>
                    <a:pt x="16651" y="322046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4000" y="421139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03753" y="0"/>
                  </a:lnTo>
                  <a:lnTo>
                    <a:pt x="144622" y="0"/>
                  </a:lnTo>
                  <a:lnTo>
                    <a:pt x="87882" y="0"/>
                  </a:lnTo>
                  <a:lnTo>
                    <a:pt x="347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3852" y="473782"/>
              <a:ext cx="115160" cy="149060"/>
            </a:xfrm>
            <a:custGeom>
              <a:avLst/>
              <a:gdLst/>
              <a:ahLst/>
              <a:cxnLst/>
              <a:rect l="0" t="0" r="0" b="0"/>
              <a:pathLst>
                <a:path w="115160" h="149060">
                  <a:moveTo>
                    <a:pt x="69744" y="0"/>
                  </a:moveTo>
                  <a:lnTo>
                    <a:pt x="31370" y="29308"/>
                  </a:lnTo>
                  <a:lnTo>
                    <a:pt x="10150" y="55087"/>
                  </a:lnTo>
                  <a:lnTo>
                    <a:pt x="2314" y="77906"/>
                  </a:lnTo>
                  <a:lnTo>
                    <a:pt x="0" y="102475"/>
                  </a:lnTo>
                  <a:lnTo>
                    <a:pt x="2872" y="125093"/>
                  </a:lnTo>
                  <a:lnTo>
                    <a:pt x="7615" y="133698"/>
                  </a:lnTo>
                  <a:lnTo>
                    <a:pt x="22243" y="146379"/>
                  </a:lnTo>
                  <a:lnTo>
                    <a:pt x="31058" y="149059"/>
                  </a:lnTo>
                  <a:lnTo>
                    <a:pt x="50210" y="148916"/>
                  </a:lnTo>
                  <a:lnTo>
                    <a:pt x="67301" y="141834"/>
                  </a:lnTo>
                  <a:lnTo>
                    <a:pt x="97337" y="118224"/>
                  </a:lnTo>
                  <a:lnTo>
                    <a:pt x="113145" y="92351"/>
                  </a:lnTo>
                  <a:lnTo>
                    <a:pt x="115159" y="72630"/>
                  </a:lnTo>
                  <a:lnTo>
                    <a:pt x="114059" y="62458"/>
                  </a:lnTo>
                  <a:lnTo>
                    <a:pt x="103477" y="44917"/>
                  </a:lnTo>
                  <a:lnTo>
                    <a:pt x="8027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8936" y="319356"/>
              <a:ext cx="114174" cy="280769"/>
            </a:xfrm>
            <a:custGeom>
              <a:avLst/>
              <a:gdLst/>
              <a:ahLst/>
              <a:cxnLst/>
              <a:rect l="0" t="0" r="0" b="0"/>
              <a:pathLst>
                <a:path w="114174" h="280769">
                  <a:moveTo>
                    <a:pt x="40473" y="280768"/>
                  </a:moveTo>
                  <a:lnTo>
                    <a:pt x="22515" y="219657"/>
                  </a:lnTo>
                  <a:lnTo>
                    <a:pt x="11926" y="169651"/>
                  </a:lnTo>
                  <a:lnTo>
                    <a:pt x="3899" y="109730"/>
                  </a:lnTo>
                  <a:lnTo>
                    <a:pt x="0" y="66963"/>
                  </a:lnTo>
                  <a:lnTo>
                    <a:pt x="5328" y="41854"/>
                  </a:lnTo>
                  <a:lnTo>
                    <a:pt x="10023" y="30245"/>
                  </a:lnTo>
                  <a:lnTo>
                    <a:pt x="24600" y="14227"/>
                  </a:lnTo>
                  <a:lnTo>
                    <a:pt x="33401" y="8317"/>
                  </a:lnTo>
                  <a:lnTo>
                    <a:pt x="68144" y="0"/>
                  </a:lnTo>
                  <a:lnTo>
                    <a:pt x="114173" y="7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48431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5635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4817" y="469341"/>
              <a:ext cx="222557" cy="141312"/>
            </a:xfrm>
            <a:custGeom>
              <a:avLst/>
              <a:gdLst/>
              <a:ahLst/>
              <a:cxnLst/>
              <a:rect l="0" t="0" r="0" b="0"/>
              <a:pathLst>
                <a:path w="222557" h="141312">
                  <a:moveTo>
                    <a:pt x="6789" y="25498"/>
                  </a:moveTo>
                  <a:lnTo>
                    <a:pt x="6789" y="84115"/>
                  </a:lnTo>
                  <a:lnTo>
                    <a:pt x="12378" y="118905"/>
                  </a:lnTo>
                  <a:lnTo>
                    <a:pt x="11685" y="124034"/>
                  </a:lnTo>
                  <a:lnTo>
                    <a:pt x="8883" y="125114"/>
                  </a:lnTo>
                  <a:lnTo>
                    <a:pt x="4675" y="123494"/>
                  </a:lnTo>
                  <a:lnTo>
                    <a:pt x="0" y="106096"/>
                  </a:lnTo>
                  <a:lnTo>
                    <a:pt x="488" y="66536"/>
                  </a:lnTo>
                  <a:lnTo>
                    <a:pt x="6328" y="41398"/>
                  </a:lnTo>
                  <a:lnTo>
                    <a:pt x="16723" y="22426"/>
                  </a:lnTo>
                  <a:lnTo>
                    <a:pt x="22770" y="18771"/>
                  </a:lnTo>
                  <a:lnTo>
                    <a:pt x="29141" y="18673"/>
                  </a:lnTo>
                  <a:lnTo>
                    <a:pt x="42459" y="24804"/>
                  </a:lnTo>
                  <a:lnTo>
                    <a:pt x="56178" y="35328"/>
                  </a:lnTo>
                  <a:lnTo>
                    <a:pt x="88993" y="83943"/>
                  </a:lnTo>
                  <a:lnTo>
                    <a:pt x="93177" y="84348"/>
                  </a:lnTo>
                  <a:lnTo>
                    <a:pt x="95967" y="79939"/>
                  </a:lnTo>
                  <a:lnTo>
                    <a:pt x="110386" y="34877"/>
                  </a:lnTo>
                  <a:lnTo>
                    <a:pt x="121462" y="14458"/>
                  </a:lnTo>
                  <a:lnTo>
                    <a:pt x="130031" y="7610"/>
                  </a:lnTo>
                  <a:lnTo>
                    <a:pt x="152030" y="0"/>
                  </a:lnTo>
                  <a:lnTo>
                    <a:pt x="162108" y="311"/>
                  </a:lnTo>
                  <a:lnTo>
                    <a:pt x="179545" y="6895"/>
                  </a:lnTo>
                  <a:lnTo>
                    <a:pt x="202515" y="23755"/>
                  </a:lnTo>
                  <a:lnTo>
                    <a:pt x="210762" y="43051"/>
                  </a:lnTo>
                  <a:lnTo>
                    <a:pt x="222556" y="98736"/>
                  </a:lnTo>
                  <a:lnTo>
                    <a:pt x="217359" y="141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67003" y="448578"/>
              <a:ext cx="144687" cy="151547"/>
            </a:xfrm>
            <a:custGeom>
              <a:avLst/>
              <a:gdLst/>
              <a:ahLst/>
              <a:cxnLst/>
              <a:rect l="0" t="0" r="0" b="0"/>
              <a:pathLst>
                <a:path w="144687" h="151547">
                  <a:moveTo>
                    <a:pt x="70986" y="88375"/>
                  </a:moveTo>
                  <a:lnTo>
                    <a:pt x="82165" y="77196"/>
                  </a:lnTo>
                  <a:lnTo>
                    <a:pt x="87653" y="59230"/>
                  </a:lnTo>
                  <a:lnTo>
                    <a:pt x="88922" y="36817"/>
                  </a:lnTo>
                  <a:lnTo>
                    <a:pt x="85587" y="15158"/>
                  </a:lnTo>
                  <a:lnTo>
                    <a:pt x="79550" y="7978"/>
                  </a:lnTo>
                  <a:lnTo>
                    <a:pt x="60365" y="0"/>
                  </a:lnTo>
                  <a:lnTo>
                    <a:pt x="51037" y="1383"/>
                  </a:lnTo>
                  <a:lnTo>
                    <a:pt x="34434" y="12277"/>
                  </a:lnTo>
                  <a:lnTo>
                    <a:pt x="17522" y="38141"/>
                  </a:lnTo>
                  <a:lnTo>
                    <a:pt x="2497" y="79492"/>
                  </a:lnTo>
                  <a:lnTo>
                    <a:pt x="0" y="116809"/>
                  </a:lnTo>
                  <a:lnTo>
                    <a:pt x="3562" y="139617"/>
                  </a:lnTo>
                  <a:lnTo>
                    <a:pt x="8489" y="145933"/>
                  </a:lnTo>
                  <a:lnTo>
                    <a:pt x="15284" y="148974"/>
                  </a:lnTo>
                  <a:lnTo>
                    <a:pt x="23323" y="149831"/>
                  </a:lnTo>
                  <a:lnTo>
                    <a:pt x="31022" y="146893"/>
                  </a:lnTo>
                  <a:lnTo>
                    <a:pt x="45815" y="134270"/>
                  </a:lnTo>
                  <a:lnTo>
                    <a:pt x="65971" y="97571"/>
                  </a:lnTo>
                  <a:lnTo>
                    <a:pt x="73827" y="77254"/>
                  </a:lnTo>
                  <a:lnTo>
                    <a:pt x="77559" y="73942"/>
                  </a:lnTo>
                  <a:lnTo>
                    <a:pt x="81218" y="75243"/>
                  </a:lnTo>
                  <a:lnTo>
                    <a:pt x="88402" y="86048"/>
                  </a:lnTo>
                  <a:lnTo>
                    <a:pt x="105666" y="118461"/>
                  </a:lnTo>
                  <a:lnTo>
                    <a:pt x="124545" y="137454"/>
                  </a:lnTo>
                  <a:lnTo>
                    <a:pt x="144686" y="151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43274" y="466723"/>
              <a:ext cx="136872" cy="136987"/>
            </a:xfrm>
            <a:custGeom>
              <a:avLst/>
              <a:gdLst/>
              <a:ahLst/>
              <a:cxnLst/>
              <a:rect l="0" t="0" r="0" b="0"/>
              <a:pathLst>
                <a:path w="136872" h="136987">
                  <a:moveTo>
                    <a:pt x="0" y="49173"/>
                  </a:moveTo>
                  <a:lnTo>
                    <a:pt x="17959" y="112601"/>
                  </a:lnTo>
                  <a:lnTo>
                    <a:pt x="25858" y="136986"/>
                  </a:lnTo>
                  <a:lnTo>
                    <a:pt x="14397" y="90952"/>
                  </a:lnTo>
                  <a:lnTo>
                    <a:pt x="12845" y="52713"/>
                  </a:lnTo>
                  <a:lnTo>
                    <a:pt x="16627" y="29689"/>
                  </a:lnTo>
                  <a:lnTo>
                    <a:pt x="21613" y="20976"/>
                  </a:lnTo>
                  <a:lnTo>
                    <a:pt x="36513" y="8175"/>
                  </a:lnTo>
                  <a:lnTo>
                    <a:pt x="57952" y="1706"/>
                  </a:lnTo>
                  <a:lnTo>
                    <a:pt x="81909" y="0"/>
                  </a:lnTo>
                  <a:lnTo>
                    <a:pt x="136871" y="7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2787" y="33691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0723" y="217038"/>
                  </a:lnTo>
                  <a:lnTo>
                    <a:pt x="18669" y="259291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42670" y="431668"/>
              <a:ext cx="105932" cy="178985"/>
            </a:xfrm>
            <a:custGeom>
              <a:avLst/>
              <a:gdLst/>
              <a:ahLst/>
              <a:cxnLst/>
              <a:rect l="0" t="0" r="0" b="0"/>
              <a:pathLst>
                <a:path w="105932" h="178985">
                  <a:moveTo>
                    <a:pt x="95402" y="0"/>
                  </a:moveTo>
                  <a:lnTo>
                    <a:pt x="34529" y="34328"/>
                  </a:lnTo>
                  <a:lnTo>
                    <a:pt x="4609" y="60203"/>
                  </a:lnTo>
                  <a:lnTo>
                    <a:pt x="948" y="68211"/>
                  </a:lnTo>
                  <a:lnTo>
                    <a:pt x="0" y="86468"/>
                  </a:lnTo>
                  <a:lnTo>
                    <a:pt x="6598" y="103161"/>
                  </a:lnTo>
                  <a:lnTo>
                    <a:pt x="18499" y="118379"/>
                  </a:lnTo>
                  <a:lnTo>
                    <a:pt x="73818" y="160184"/>
                  </a:lnTo>
                  <a:lnTo>
                    <a:pt x="10593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5126" y="452725"/>
              <a:ext cx="118126" cy="149720"/>
            </a:xfrm>
            <a:custGeom>
              <a:avLst/>
              <a:gdLst/>
              <a:ahLst/>
              <a:cxnLst/>
              <a:rect l="0" t="0" r="0" b="0"/>
              <a:pathLst>
                <a:path w="118126" h="149720">
                  <a:moveTo>
                    <a:pt x="5589" y="42114"/>
                  </a:moveTo>
                  <a:lnTo>
                    <a:pt x="0" y="58881"/>
                  </a:lnTo>
                  <a:lnTo>
                    <a:pt x="2113" y="91666"/>
                  </a:lnTo>
                  <a:lnTo>
                    <a:pt x="10148" y="125426"/>
                  </a:lnTo>
                  <a:lnTo>
                    <a:pt x="15648" y="133920"/>
                  </a:lnTo>
                  <a:lnTo>
                    <a:pt x="31116" y="146478"/>
                  </a:lnTo>
                  <a:lnTo>
                    <a:pt x="49690" y="149719"/>
                  </a:lnTo>
                  <a:lnTo>
                    <a:pt x="69643" y="146090"/>
                  </a:lnTo>
                  <a:lnTo>
                    <a:pt x="90210" y="136679"/>
                  </a:lnTo>
                  <a:lnTo>
                    <a:pt x="104810" y="121577"/>
                  </a:lnTo>
                  <a:lnTo>
                    <a:pt x="110341" y="112637"/>
                  </a:lnTo>
                  <a:lnTo>
                    <a:pt x="118125" y="72108"/>
                  </a:lnTo>
                  <a:lnTo>
                    <a:pt x="114843" y="34234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82175" y="440031"/>
              <a:ext cx="146148" cy="329257"/>
            </a:xfrm>
            <a:custGeom>
              <a:avLst/>
              <a:gdLst/>
              <a:ahLst/>
              <a:cxnLst/>
              <a:rect l="0" t="0" r="0" b="0"/>
              <a:pathLst>
                <a:path w="146148" h="329257">
                  <a:moveTo>
                    <a:pt x="19109" y="139036"/>
                  </a:moveTo>
                  <a:lnTo>
                    <a:pt x="33763" y="197653"/>
                  </a:lnTo>
                  <a:lnTo>
                    <a:pt x="40071" y="259062"/>
                  </a:lnTo>
                  <a:lnTo>
                    <a:pt x="45130" y="314346"/>
                  </a:lnTo>
                  <a:lnTo>
                    <a:pt x="42372" y="329256"/>
                  </a:lnTo>
                  <a:lnTo>
                    <a:pt x="31954" y="267991"/>
                  </a:lnTo>
                  <a:lnTo>
                    <a:pt x="23435" y="219619"/>
                  </a:lnTo>
                  <a:lnTo>
                    <a:pt x="16844" y="160759"/>
                  </a:lnTo>
                  <a:lnTo>
                    <a:pt x="4624" y="104073"/>
                  </a:lnTo>
                  <a:lnTo>
                    <a:pt x="0" y="61866"/>
                  </a:lnTo>
                  <a:lnTo>
                    <a:pt x="5157" y="36888"/>
                  </a:lnTo>
                  <a:lnTo>
                    <a:pt x="9808" y="25314"/>
                  </a:lnTo>
                  <a:lnTo>
                    <a:pt x="24334" y="9334"/>
                  </a:lnTo>
                  <a:lnTo>
                    <a:pt x="33121" y="3435"/>
                  </a:lnTo>
                  <a:lnTo>
                    <a:pt x="55362" y="0"/>
                  </a:lnTo>
                  <a:lnTo>
                    <a:pt x="78506" y="3543"/>
                  </a:lnTo>
                  <a:lnTo>
                    <a:pt x="104688" y="18691"/>
                  </a:lnTo>
                  <a:lnTo>
                    <a:pt x="134496" y="47890"/>
                  </a:lnTo>
                  <a:lnTo>
                    <a:pt x="141657" y="57215"/>
                  </a:lnTo>
                  <a:lnTo>
                    <a:pt x="145262" y="66941"/>
                  </a:lnTo>
                  <a:lnTo>
                    <a:pt x="146147" y="87107"/>
                  </a:lnTo>
                  <a:lnTo>
                    <a:pt x="139521" y="104648"/>
                  </a:lnTo>
                  <a:lnTo>
                    <a:pt x="134479" y="112601"/>
                  </a:lnTo>
                  <a:lnTo>
                    <a:pt x="126438" y="117903"/>
                  </a:lnTo>
                  <a:lnTo>
                    <a:pt x="105025" y="123794"/>
                  </a:lnTo>
                  <a:lnTo>
                    <a:pt x="54037" y="119553"/>
                  </a:lnTo>
                  <a:lnTo>
                    <a:pt x="29638" y="117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75067" y="431668"/>
              <a:ext cx="5215" cy="136871"/>
            </a:xfrm>
            <a:custGeom>
              <a:avLst/>
              <a:gdLst/>
              <a:ahLst/>
              <a:cxnLst/>
              <a:rect l="0" t="0" r="0" b="0"/>
              <a:pathLst>
                <a:path w="5215" h="136871">
                  <a:moveTo>
                    <a:pt x="0" y="0"/>
                  </a:moveTo>
                  <a:lnTo>
                    <a:pt x="0" y="58617"/>
                  </a:lnTo>
                  <a:lnTo>
                    <a:pt x="5214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5067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69182" y="413538"/>
              <a:ext cx="152198" cy="145965"/>
            </a:xfrm>
            <a:custGeom>
              <a:avLst/>
              <a:gdLst/>
              <a:ahLst/>
              <a:cxnLst/>
              <a:rect l="0" t="0" r="0" b="0"/>
              <a:pathLst>
                <a:path w="152198" h="145965">
                  <a:moveTo>
                    <a:pt x="95398" y="18130"/>
                  </a:moveTo>
                  <a:lnTo>
                    <a:pt x="84219" y="6951"/>
                  </a:lnTo>
                  <a:lnTo>
                    <a:pt x="66254" y="1463"/>
                  </a:lnTo>
                  <a:lnTo>
                    <a:pt x="54911" y="0"/>
                  </a:lnTo>
                  <a:lnTo>
                    <a:pt x="32950" y="4613"/>
                  </a:lnTo>
                  <a:lnTo>
                    <a:pt x="22180" y="9119"/>
                  </a:lnTo>
                  <a:lnTo>
                    <a:pt x="7095" y="23484"/>
                  </a:lnTo>
                  <a:lnTo>
                    <a:pt x="1434" y="32228"/>
                  </a:lnTo>
                  <a:lnTo>
                    <a:pt x="0" y="40396"/>
                  </a:lnTo>
                  <a:lnTo>
                    <a:pt x="1384" y="48182"/>
                  </a:lnTo>
                  <a:lnTo>
                    <a:pt x="4647" y="55712"/>
                  </a:lnTo>
                  <a:lnTo>
                    <a:pt x="11501" y="60732"/>
                  </a:lnTo>
                  <a:lnTo>
                    <a:pt x="43503" y="67798"/>
                  </a:lnTo>
                  <a:lnTo>
                    <a:pt x="104407" y="75970"/>
                  </a:lnTo>
                  <a:lnTo>
                    <a:pt x="137062" y="90900"/>
                  </a:lnTo>
                  <a:lnTo>
                    <a:pt x="144231" y="99398"/>
                  </a:lnTo>
                  <a:lnTo>
                    <a:pt x="152197" y="121320"/>
                  </a:lnTo>
                  <a:lnTo>
                    <a:pt x="150811" y="130207"/>
                  </a:lnTo>
                  <a:lnTo>
                    <a:pt x="146378" y="137302"/>
                  </a:lnTo>
                  <a:lnTo>
                    <a:pt x="139914" y="143201"/>
                  </a:lnTo>
                  <a:lnTo>
                    <a:pt x="130924" y="145964"/>
                  </a:lnTo>
                  <a:lnTo>
                    <a:pt x="97085" y="144264"/>
                  </a:lnTo>
                  <a:lnTo>
                    <a:pt x="42756" y="13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88687" y="242155"/>
              <a:ext cx="158181" cy="339690"/>
            </a:xfrm>
            <a:custGeom>
              <a:avLst/>
              <a:gdLst/>
              <a:ahLst/>
              <a:cxnLst/>
              <a:rect l="0" t="0" r="0" b="0"/>
              <a:pathLst>
                <a:path w="158181" h="339690">
                  <a:moveTo>
                    <a:pt x="123375" y="0"/>
                  </a:moveTo>
                  <a:lnTo>
                    <a:pt x="77905" y="55045"/>
                  </a:lnTo>
                  <a:lnTo>
                    <a:pt x="49706" y="106453"/>
                  </a:lnTo>
                  <a:lnTo>
                    <a:pt x="21606" y="161668"/>
                  </a:lnTo>
                  <a:lnTo>
                    <a:pt x="3100" y="211569"/>
                  </a:lnTo>
                  <a:lnTo>
                    <a:pt x="0" y="257399"/>
                  </a:lnTo>
                  <a:lnTo>
                    <a:pt x="7141" y="298795"/>
                  </a:lnTo>
                  <a:lnTo>
                    <a:pt x="17513" y="318411"/>
                  </a:lnTo>
                  <a:lnTo>
                    <a:pt x="36161" y="331809"/>
                  </a:lnTo>
                  <a:lnTo>
                    <a:pt x="47685" y="337019"/>
                  </a:lnTo>
                  <a:lnTo>
                    <a:pt x="72968" y="339689"/>
                  </a:lnTo>
                  <a:lnTo>
                    <a:pt x="97462" y="335807"/>
                  </a:lnTo>
                  <a:lnTo>
                    <a:pt x="124406" y="320467"/>
                  </a:lnTo>
                  <a:lnTo>
                    <a:pt x="139821" y="307766"/>
                  </a:lnTo>
                  <a:lnTo>
                    <a:pt x="156064" y="281873"/>
                  </a:lnTo>
                  <a:lnTo>
                    <a:pt x="158180" y="262147"/>
                  </a:lnTo>
                  <a:lnTo>
                    <a:pt x="157108" y="251974"/>
                  </a:lnTo>
                  <a:lnTo>
                    <a:pt x="152882" y="244022"/>
                  </a:lnTo>
                  <a:lnTo>
                    <a:pt x="138829" y="232066"/>
                  </a:lnTo>
                  <a:lnTo>
                    <a:pt x="117766" y="229093"/>
                  </a:lnTo>
                  <a:lnTo>
                    <a:pt x="93976" y="232840"/>
                  </a:lnTo>
                  <a:lnTo>
                    <a:pt x="31150" y="259039"/>
                  </a:lnTo>
                  <a:lnTo>
                    <a:pt x="756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85761" y="270048"/>
              <a:ext cx="230113" cy="298491"/>
            </a:xfrm>
            <a:custGeom>
              <a:avLst/>
              <a:gdLst/>
              <a:ahLst/>
              <a:cxnLst/>
              <a:rect l="0" t="0" r="0" b="0"/>
              <a:pathLst>
                <a:path w="230113" h="298491">
                  <a:moveTo>
                    <a:pt x="0" y="24749"/>
                  </a:moveTo>
                  <a:lnTo>
                    <a:pt x="58618" y="24749"/>
                  </a:lnTo>
                  <a:lnTo>
                    <a:pt x="120027" y="23580"/>
                  </a:lnTo>
                  <a:lnTo>
                    <a:pt x="175311" y="13297"/>
                  </a:lnTo>
                  <a:lnTo>
                    <a:pt x="220373" y="0"/>
                  </a:lnTo>
                  <a:lnTo>
                    <a:pt x="226464" y="2401"/>
                  </a:lnTo>
                  <a:lnTo>
                    <a:pt x="229355" y="8681"/>
                  </a:lnTo>
                  <a:lnTo>
                    <a:pt x="230112" y="17546"/>
                  </a:lnTo>
                  <a:lnTo>
                    <a:pt x="220000" y="52381"/>
                  </a:lnTo>
                  <a:lnTo>
                    <a:pt x="192026" y="108457"/>
                  </a:lnTo>
                  <a:lnTo>
                    <a:pt x="172297" y="161551"/>
                  </a:lnTo>
                  <a:lnTo>
                    <a:pt x="150938" y="224785"/>
                  </a:lnTo>
                  <a:lnTo>
                    <a:pt x="131024" y="284452"/>
                  </a:lnTo>
                  <a:lnTo>
                    <a:pt x="126342" y="298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31228" y="228854"/>
              <a:ext cx="128317" cy="105242"/>
            </a:xfrm>
            <a:custGeom>
              <a:avLst/>
              <a:gdLst/>
              <a:ahLst/>
              <a:cxnLst/>
              <a:rect l="0" t="0" r="0" b="0"/>
              <a:pathLst>
                <a:path w="128317" h="105242">
                  <a:moveTo>
                    <a:pt x="107259" y="13301"/>
                  </a:moveTo>
                  <a:lnTo>
                    <a:pt x="96081" y="2123"/>
                  </a:lnTo>
                  <a:lnTo>
                    <a:pt x="88108" y="0"/>
                  </a:lnTo>
                  <a:lnTo>
                    <a:pt x="66772" y="760"/>
                  </a:lnTo>
                  <a:lnTo>
                    <a:pt x="47930" y="8117"/>
                  </a:lnTo>
                  <a:lnTo>
                    <a:pt x="16771" y="31904"/>
                  </a:lnTo>
                  <a:lnTo>
                    <a:pt x="769" y="57807"/>
                  </a:lnTo>
                  <a:lnTo>
                    <a:pt x="0" y="66369"/>
                  </a:lnTo>
                  <a:lnTo>
                    <a:pt x="5386" y="82120"/>
                  </a:lnTo>
                  <a:lnTo>
                    <a:pt x="18698" y="93800"/>
                  </a:lnTo>
                  <a:lnTo>
                    <a:pt x="37483" y="101721"/>
                  </a:lnTo>
                  <a:lnTo>
                    <a:pt x="61429" y="105241"/>
                  </a:lnTo>
                  <a:lnTo>
                    <a:pt x="84551" y="100567"/>
                  </a:lnTo>
                  <a:lnTo>
                    <a:pt x="95630" y="96045"/>
                  </a:lnTo>
                  <a:lnTo>
                    <a:pt x="111059" y="81661"/>
                  </a:lnTo>
                  <a:lnTo>
                    <a:pt x="120646" y="64740"/>
                  </a:lnTo>
                  <a:lnTo>
                    <a:pt x="128316" y="34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06901" y="231626"/>
              <a:ext cx="126343" cy="389556"/>
            </a:xfrm>
            <a:custGeom>
              <a:avLst/>
              <a:gdLst/>
              <a:ahLst/>
              <a:cxnLst/>
              <a:rect l="0" t="0" r="0" b="0"/>
              <a:pathLst>
                <a:path w="126343" h="389556">
                  <a:moveTo>
                    <a:pt x="126342" y="0"/>
                  </a:moveTo>
                  <a:lnTo>
                    <a:pt x="108384" y="62281"/>
                  </a:lnTo>
                  <a:lnTo>
                    <a:pt x="94675" y="116331"/>
                  </a:lnTo>
                  <a:lnTo>
                    <a:pt x="77965" y="161201"/>
                  </a:lnTo>
                  <a:lnTo>
                    <a:pt x="52055" y="223175"/>
                  </a:lnTo>
                  <a:lnTo>
                    <a:pt x="35673" y="280477"/>
                  </a:lnTo>
                  <a:lnTo>
                    <a:pt x="21171" y="336856"/>
                  </a:lnTo>
                  <a:lnTo>
                    <a:pt x="10563" y="36965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01380" y="568538"/>
              <a:ext cx="116175" cy="90512"/>
            </a:xfrm>
            <a:custGeom>
              <a:avLst/>
              <a:gdLst/>
              <a:ahLst/>
              <a:cxnLst/>
              <a:rect l="0" t="0" r="0" b="0"/>
              <a:pathLst>
                <a:path w="116175" h="90512">
                  <a:moveTo>
                    <a:pt x="52920" y="10529"/>
                  </a:moveTo>
                  <a:lnTo>
                    <a:pt x="30563" y="10529"/>
                  </a:lnTo>
                  <a:lnTo>
                    <a:pt x="21638" y="14038"/>
                  </a:lnTo>
                  <a:lnTo>
                    <a:pt x="5482" y="27296"/>
                  </a:lnTo>
                  <a:lnTo>
                    <a:pt x="1408" y="35745"/>
                  </a:lnTo>
                  <a:lnTo>
                    <a:pt x="0" y="54491"/>
                  </a:lnTo>
                  <a:lnTo>
                    <a:pt x="3602" y="63234"/>
                  </a:lnTo>
                  <a:lnTo>
                    <a:pt x="16963" y="79187"/>
                  </a:lnTo>
                  <a:lnTo>
                    <a:pt x="37720" y="87837"/>
                  </a:lnTo>
                  <a:lnTo>
                    <a:pt x="61372" y="90511"/>
                  </a:lnTo>
                  <a:lnTo>
                    <a:pt x="83583" y="87801"/>
                  </a:lnTo>
                  <a:lnTo>
                    <a:pt x="102033" y="79577"/>
                  </a:lnTo>
                  <a:lnTo>
                    <a:pt x="110228" y="74108"/>
                  </a:lnTo>
                  <a:lnTo>
                    <a:pt x="114522" y="66953"/>
                  </a:lnTo>
                  <a:lnTo>
                    <a:pt x="116174" y="49644"/>
                  </a:lnTo>
                  <a:lnTo>
                    <a:pt x="109890" y="33373"/>
                  </a:lnTo>
                  <a:lnTo>
                    <a:pt x="99297" y="19512"/>
                  </a:lnTo>
                  <a:lnTo>
                    <a:pt x="73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12228" y="652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41892" y="1241218"/>
            <a:ext cx="1203090" cy="327529"/>
            <a:chOff x="541892" y="1241218"/>
            <a:chExt cx="1203090" cy="327529"/>
          </a:xfrm>
        </p:grpSpPr>
        <p:sp>
          <p:nvSpPr>
            <p:cNvPr id="41" name="Freeform 40"/>
            <p:cNvSpPr/>
            <p:nvPr/>
          </p:nvSpPr>
          <p:spPr>
            <a:xfrm>
              <a:off x="541892" y="1244152"/>
              <a:ext cx="237217" cy="324595"/>
            </a:xfrm>
            <a:custGeom>
              <a:avLst/>
              <a:gdLst/>
              <a:ahLst/>
              <a:cxnLst/>
              <a:rect l="0" t="0" r="0" b="0"/>
              <a:pathLst>
                <a:path w="237217" h="324595">
                  <a:moveTo>
                    <a:pt x="5589" y="324594"/>
                  </a:moveTo>
                  <a:lnTo>
                    <a:pt x="0" y="307826"/>
                  </a:lnTo>
                  <a:lnTo>
                    <a:pt x="376" y="290235"/>
                  </a:lnTo>
                  <a:lnTo>
                    <a:pt x="13308" y="237661"/>
                  </a:lnTo>
                  <a:lnTo>
                    <a:pt x="26785" y="178394"/>
                  </a:lnTo>
                  <a:lnTo>
                    <a:pt x="40712" y="121280"/>
                  </a:lnTo>
                  <a:lnTo>
                    <a:pt x="58235" y="59217"/>
                  </a:lnTo>
                  <a:lnTo>
                    <a:pt x="71881" y="21746"/>
                  </a:lnTo>
                  <a:lnTo>
                    <a:pt x="77860" y="10391"/>
                  </a:lnTo>
                  <a:lnTo>
                    <a:pt x="85355" y="3991"/>
                  </a:lnTo>
                  <a:lnTo>
                    <a:pt x="93862" y="894"/>
                  </a:lnTo>
                  <a:lnTo>
                    <a:pt x="103042" y="0"/>
                  </a:lnTo>
                  <a:lnTo>
                    <a:pt x="110332" y="2913"/>
                  </a:lnTo>
                  <a:lnTo>
                    <a:pt x="121552" y="15508"/>
                  </a:lnTo>
                  <a:lnTo>
                    <a:pt x="145522" y="53360"/>
                  </a:lnTo>
                  <a:lnTo>
                    <a:pt x="162735" y="104684"/>
                  </a:lnTo>
                  <a:lnTo>
                    <a:pt x="182990" y="159882"/>
                  </a:lnTo>
                  <a:lnTo>
                    <a:pt x="201115" y="214676"/>
                  </a:lnTo>
                  <a:lnTo>
                    <a:pt x="219536" y="271341"/>
                  </a:lnTo>
                  <a:lnTo>
                    <a:pt x="226629" y="283378"/>
                  </a:lnTo>
                  <a:lnTo>
                    <a:pt x="237216" y="293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1181" y="145293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4249" y="5589"/>
                  </a:lnTo>
                  <a:lnTo>
                    <a:pt x="1169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33665" y="1252179"/>
              <a:ext cx="177154" cy="250458"/>
            </a:xfrm>
            <a:custGeom>
              <a:avLst/>
              <a:gdLst/>
              <a:ahLst/>
              <a:cxnLst/>
              <a:rect l="0" t="0" r="0" b="0"/>
              <a:pathLst>
                <a:path w="177154" h="250458">
                  <a:moveTo>
                    <a:pt x="156096" y="42826"/>
                  </a:moveTo>
                  <a:lnTo>
                    <a:pt x="150507" y="26058"/>
                  </a:lnTo>
                  <a:lnTo>
                    <a:pt x="138404" y="11587"/>
                  </a:lnTo>
                  <a:lnTo>
                    <a:pt x="130264" y="4452"/>
                  </a:lnTo>
                  <a:lnTo>
                    <a:pt x="121327" y="866"/>
                  </a:lnTo>
                  <a:lnTo>
                    <a:pt x="102039" y="0"/>
                  </a:lnTo>
                  <a:lnTo>
                    <a:pt x="71449" y="6090"/>
                  </a:lnTo>
                  <a:lnTo>
                    <a:pt x="45748" y="20893"/>
                  </a:lnTo>
                  <a:lnTo>
                    <a:pt x="23315" y="45686"/>
                  </a:lnTo>
                  <a:lnTo>
                    <a:pt x="7439" y="75259"/>
                  </a:lnTo>
                  <a:lnTo>
                    <a:pt x="0" y="132334"/>
                  </a:lnTo>
                  <a:lnTo>
                    <a:pt x="1650" y="186762"/>
                  </a:lnTo>
                  <a:lnTo>
                    <a:pt x="3999" y="198444"/>
                  </a:lnTo>
                  <a:lnTo>
                    <a:pt x="15968" y="217665"/>
                  </a:lnTo>
                  <a:lnTo>
                    <a:pt x="32986" y="232836"/>
                  </a:lnTo>
                  <a:lnTo>
                    <a:pt x="52247" y="243478"/>
                  </a:lnTo>
                  <a:lnTo>
                    <a:pt x="88411" y="250457"/>
                  </a:lnTo>
                  <a:lnTo>
                    <a:pt x="144973" y="244675"/>
                  </a:lnTo>
                  <a:lnTo>
                    <a:pt x="177153" y="242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38714" y="1241218"/>
              <a:ext cx="206268" cy="240580"/>
            </a:xfrm>
            <a:custGeom>
              <a:avLst/>
              <a:gdLst/>
              <a:ahLst/>
              <a:cxnLst/>
              <a:rect l="0" t="0" r="0" b="0"/>
              <a:pathLst>
                <a:path w="206268" h="240580">
                  <a:moveTo>
                    <a:pt x="8975" y="232771"/>
                  </a:moveTo>
                  <a:lnTo>
                    <a:pt x="12094" y="190080"/>
                  </a:lnTo>
                  <a:lnTo>
                    <a:pt x="15040" y="168174"/>
                  </a:lnTo>
                  <a:lnTo>
                    <a:pt x="10519" y="115983"/>
                  </a:lnTo>
                  <a:lnTo>
                    <a:pt x="1943" y="53875"/>
                  </a:lnTo>
                  <a:lnTo>
                    <a:pt x="0" y="27700"/>
                  </a:lnTo>
                  <a:lnTo>
                    <a:pt x="2992" y="17678"/>
                  </a:lnTo>
                  <a:lnTo>
                    <a:pt x="8496" y="9827"/>
                  </a:lnTo>
                  <a:lnTo>
                    <a:pt x="15674" y="3423"/>
                  </a:lnTo>
                  <a:lnTo>
                    <a:pt x="23970" y="324"/>
                  </a:lnTo>
                  <a:lnTo>
                    <a:pt x="42545" y="0"/>
                  </a:lnTo>
                  <a:lnTo>
                    <a:pt x="83066" y="10493"/>
                  </a:lnTo>
                  <a:lnTo>
                    <a:pt x="144710" y="47280"/>
                  </a:lnTo>
                  <a:lnTo>
                    <a:pt x="183838" y="81930"/>
                  </a:lnTo>
                  <a:lnTo>
                    <a:pt x="199736" y="108529"/>
                  </a:lnTo>
                  <a:lnTo>
                    <a:pt x="206267" y="144226"/>
                  </a:lnTo>
                  <a:lnTo>
                    <a:pt x="201555" y="167681"/>
                  </a:lnTo>
                  <a:lnTo>
                    <a:pt x="190492" y="188635"/>
                  </a:lnTo>
                  <a:lnTo>
                    <a:pt x="173877" y="205746"/>
                  </a:lnTo>
                  <a:lnTo>
                    <a:pt x="134615" y="227390"/>
                  </a:lnTo>
                  <a:lnTo>
                    <a:pt x="102353" y="238066"/>
                  </a:lnTo>
                  <a:lnTo>
                    <a:pt x="64848" y="240579"/>
                  </a:lnTo>
                  <a:lnTo>
                    <a:pt x="19503" y="232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168285" y="1052849"/>
            <a:ext cx="2715091" cy="410613"/>
            <a:chOff x="2168285" y="1052849"/>
            <a:chExt cx="2715091" cy="410613"/>
          </a:xfrm>
        </p:grpSpPr>
        <p:sp>
          <p:nvSpPr>
            <p:cNvPr id="46" name="Freeform 45"/>
            <p:cNvSpPr/>
            <p:nvPr/>
          </p:nvSpPr>
          <p:spPr>
            <a:xfrm>
              <a:off x="2168285" y="1308460"/>
              <a:ext cx="126928" cy="155002"/>
            </a:xfrm>
            <a:custGeom>
              <a:avLst/>
              <a:gdLst/>
              <a:ahLst/>
              <a:cxnLst/>
              <a:rect l="0" t="0" r="0" b="0"/>
              <a:pathLst>
                <a:path w="126928" h="155002">
                  <a:moveTo>
                    <a:pt x="126927" y="18130"/>
                  </a:moveTo>
                  <a:lnTo>
                    <a:pt x="115749" y="6952"/>
                  </a:lnTo>
                  <a:lnTo>
                    <a:pt x="97782" y="1464"/>
                  </a:lnTo>
                  <a:lnTo>
                    <a:pt x="86440" y="0"/>
                  </a:lnTo>
                  <a:lnTo>
                    <a:pt x="64479" y="4613"/>
                  </a:lnTo>
                  <a:lnTo>
                    <a:pt x="35504" y="20364"/>
                  </a:lnTo>
                  <a:lnTo>
                    <a:pt x="12102" y="42969"/>
                  </a:lnTo>
                  <a:lnTo>
                    <a:pt x="4753" y="52237"/>
                  </a:lnTo>
                  <a:lnTo>
                    <a:pt x="1024" y="61925"/>
                  </a:lnTo>
                  <a:lnTo>
                    <a:pt x="0" y="82048"/>
                  </a:lnTo>
                  <a:lnTo>
                    <a:pt x="6001" y="113108"/>
                  </a:lnTo>
                  <a:lnTo>
                    <a:pt x="18200" y="130923"/>
                  </a:lnTo>
                  <a:lnTo>
                    <a:pt x="26366" y="138949"/>
                  </a:lnTo>
                  <a:lnTo>
                    <a:pt x="51038" y="147866"/>
                  </a:lnTo>
                  <a:lnTo>
                    <a:pt x="91573" y="152887"/>
                  </a:lnTo>
                  <a:lnTo>
                    <a:pt x="126927" y="15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76948" y="1347647"/>
              <a:ext cx="124517" cy="108416"/>
            </a:xfrm>
            <a:custGeom>
              <a:avLst/>
              <a:gdLst/>
              <a:ahLst/>
              <a:cxnLst/>
              <a:rect l="0" t="0" r="0" b="0"/>
              <a:pathLst>
                <a:path w="124517" h="108416">
                  <a:moveTo>
                    <a:pt x="76191" y="0"/>
                  </a:moveTo>
                  <a:lnTo>
                    <a:pt x="53835" y="0"/>
                  </a:lnTo>
                  <a:lnTo>
                    <a:pt x="23164" y="11179"/>
                  </a:lnTo>
                  <a:lnTo>
                    <a:pt x="8560" y="26025"/>
                  </a:lnTo>
                  <a:lnTo>
                    <a:pt x="3028" y="34898"/>
                  </a:lnTo>
                  <a:lnTo>
                    <a:pt x="0" y="54115"/>
                  </a:lnTo>
                  <a:lnTo>
                    <a:pt x="831" y="64153"/>
                  </a:lnTo>
                  <a:lnTo>
                    <a:pt x="7993" y="81545"/>
                  </a:lnTo>
                  <a:lnTo>
                    <a:pt x="13178" y="89458"/>
                  </a:lnTo>
                  <a:lnTo>
                    <a:pt x="28298" y="101371"/>
                  </a:lnTo>
                  <a:lnTo>
                    <a:pt x="37244" y="106185"/>
                  </a:lnTo>
                  <a:lnTo>
                    <a:pt x="56542" y="108415"/>
                  </a:lnTo>
                  <a:lnTo>
                    <a:pt x="75647" y="104336"/>
                  </a:lnTo>
                  <a:lnTo>
                    <a:pt x="106976" y="82654"/>
                  </a:lnTo>
                  <a:lnTo>
                    <a:pt x="114262" y="76160"/>
                  </a:lnTo>
                  <a:lnTo>
                    <a:pt x="122357" y="56466"/>
                  </a:lnTo>
                  <a:lnTo>
                    <a:pt x="124516" y="44663"/>
                  </a:lnTo>
                  <a:lnTo>
                    <a:pt x="122446" y="35625"/>
                  </a:lnTo>
                  <a:lnTo>
                    <a:pt x="117556" y="284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71595" y="1305533"/>
              <a:ext cx="112855" cy="147400"/>
            </a:xfrm>
            <a:custGeom>
              <a:avLst/>
              <a:gdLst/>
              <a:ahLst/>
              <a:cxnLst/>
              <a:rect l="0" t="0" r="0" b="0"/>
              <a:pathLst>
                <a:path w="112855" h="147400">
                  <a:moveTo>
                    <a:pt x="92114" y="0"/>
                  </a:moveTo>
                  <a:lnTo>
                    <a:pt x="39409" y="19128"/>
                  </a:lnTo>
                  <a:lnTo>
                    <a:pt x="1321" y="49804"/>
                  </a:lnTo>
                  <a:lnTo>
                    <a:pt x="0" y="55429"/>
                  </a:lnTo>
                  <a:lnTo>
                    <a:pt x="2629" y="60350"/>
                  </a:lnTo>
                  <a:lnTo>
                    <a:pt x="7891" y="64800"/>
                  </a:lnTo>
                  <a:lnTo>
                    <a:pt x="37654" y="76652"/>
                  </a:lnTo>
                  <a:lnTo>
                    <a:pt x="97089" y="89470"/>
                  </a:lnTo>
                  <a:lnTo>
                    <a:pt x="105959" y="94741"/>
                  </a:lnTo>
                  <a:lnTo>
                    <a:pt x="110703" y="101766"/>
                  </a:lnTo>
                  <a:lnTo>
                    <a:pt x="112854" y="118929"/>
                  </a:lnTo>
                  <a:lnTo>
                    <a:pt x="109450" y="126079"/>
                  </a:lnTo>
                  <a:lnTo>
                    <a:pt x="96310" y="137144"/>
                  </a:lnTo>
                  <a:lnTo>
                    <a:pt x="3947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48371" y="1147606"/>
              <a:ext cx="31153" cy="294799"/>
            </a:xfrm>
            <a:custGeom>
              <a:avLst/>
              <a:gdLst/>
              <a:ahLst/>
              <a:cxnLst/>
              <a:rect l="0" t="0" r="0" b="0"/>
              <a:pathLst>
                <a:path w="31153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5785"/>
                  </a:lnTo>
                  <a:lnTo>
                    <a:pt x="14259" y="186722"/>
                  </a:lnTo>
                  <a:lnTo>
                    <a:pt x="20536" y="246760"/>
                  </a:lnTo>
                  <a:lnTo>
                    <a:pt x="3115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84766" y="126341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11453"/>
                  </a:lnTo>
                  <a:lnTo>
                    <a:pt x="5377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84201" y="1273948"/>
              <a:ext cx="132187" cy="168457"/>
            </a:xfrm>
            <a:custGeom>
              <a:avLst/>
              <a:gdLst/>
              <a:ahLst/>
              <a:cxnLst/>
              <a:rect l="0" t="0" r="0" b="0"/>
              <a:pathLst>
                <a:path w="132187" h="168457">
                  <a:moveTo>
                    <a:pt x="105892" y="0"/>
                  </a:moveTo>
                  <a:lnTo>
                    <a:pt x="63200" y="3119"/>
                  </a:lnTo>
                  <a:lnTo>
                    <a:pt x="43634" y="9575"/>
                  </a:lnTo>
                  <a:lnTo>
                    <a:pt x="4699" y="39403"/>
                  </a:lnTo>
                  <a:lnTo>
                    <a:pt x="995" y="47326"/>
                  </a:lnTo>
                  <a:lnTo>
                    <a:pt x="0" y="65487"/>
                  </a:lnTo>
                  <a:lnTo>
                    <a:pt x="3712" y="70564"/>
                  </a:lnTo>
                  <a:lnTo>
                    <a:pt x="9696" y="72779"/>
                  </a:lnTo>
                  <a:lnTo>
                    <a:pt x="62852" y="73578"/>
                  </a:lnTo>
                  <a:lnTo>
                    <a:pt x="100808" y="76003"/>
                  </a:lnTo>
                  <a:lnTo>
                    <a:pt x="119620" y="84862"/>
                  </a:lnTo>
                  <a:lnTo>
                    <a:pt x="125573" y="92839"/>
                  </a:lnTo>
                  <a:lnTo>
                    <a:pt x="132186" y="114181"/>
                  </a:lnTo>
                  <a:lnTo>
                    <a:pt x="131610" y="124084"/>
                  </a:lnTo>
                  <a:lnTo>
                    <a:pt x="124731" y="141326"/>
                  </a:lnTo>
                  <a:lnTo>
                    <a:pt x="110755" y="153668"/>
                  </a:lnTo>
                  <a:lnTo>
                    <a:pt x="91676" y="161884"/>
                  </a:lnTo>
                  <a:lnTo>
                    <a:pt x="4272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02900" y="1116020"/>
              <a:ext cx="39919" cy="326385"/>
            </a:xfrm>
            <a:custGeom>
              <a:avLst/>
              <a:gdLst/>
              <a:ahLst/>
              <a:cxnLst/>
              <a:rect l="0" t="0" r="0" b="0"/>
              <a:pathLst>
                <a:path w="39919" h="32638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443" y="134567"/>
                  </a:lnTo>
                  <a:lnTo>
                    <a:pt x="11277" y="189751"/>
                  </a:lnTo>
                  <a:lnTo>
                    <a:pt x="22952" y="251301"/>
                  </a:lnTo>
                  <a:lnTo>
                    <a:pt x="36876" y="308048"/>
                  </a:lnTo>
                  <a:lnTo>
                    <a:pt x="3991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16476" y="1273948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11452"/>
                  </a:lnTo>
                  <a:lnTo>
                    <a:pt x="124323" y="18211"/>
                  </a:lnTo>
                  <a:lnTo>
                    <a:pt x="73101" y="20214"/>
                  </a:lnTo>
                  <a:lnTo>
                    <a:pt x="3023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74100" y="1126549"/>
              <a:ext cx="279390" cy="276156"/>
            </a:xfrm>
            <a:custGeom>
              <a:avLst/>
              <a:gdLst/>
              <a:ahLst/>
              <a:cxnLst/>
              <a:rect l="0" t="0" r="0" b="0"/>
              <a:pathLst>
                <a:path w="279390" h="276156">
                  <a:moveTo>
                    <a:pt x="5589" y="0"/>
                  </a:moveTo>
                  <a:lnTo>
                    <a:pt x="0" y="16767"/>
                  </a:lnTo>
                  <a:lnTo>
                    <a:pt x="3271" y="70686"/>
                  </a:lnTo>
                  <a:lnTo>
                    <a:pt x="6072" y="119340"/>
                  </a:lnTo>
                  <a:lnTo>
                    <a:pt x="13786" y="178294"/>
                  </a:lnTo>
                  <a:lnTo>
                    <a:pt x="15810" y="239725"/>
                  </a:lnTo>
                  <a:lnTo>
                    <a:pt x="24496" y="198133"/>
                  </a:lnTo>
                  <a:lnTo>
                    <a:pt x="30760" y="178136"/>
                  </a:lnTo>
                  <a:lnTo>
                    <a:pt x="36407" y="170230"/>
                  </a:lnTo>
                  <a:lnTo>
                    <a:pt x="52041" y="158326"/>
                  </a:lnTo>
                  <a:lnTo>
                    <a:pt x="59954" y="157023"/>
                  </a:lnTo>
                  <a:lnTo>
                    <a:pt x="67568" y="158494"/>
                  </a:lnTo>
                  <a:lnTo>
                    <a:pt x="74985" y="161815"/>
                  </a:lnTo>
                  <a:lnTo>
                    <a:pt x="96600" y="183256"/>
                  </a:lnTo>
                  <a:lnTo>
                    <a:pt x="124275" y="242530"/>
                  </a:lnTo>
                  <a:lnTo>
                    <a:pt x="135251" y="273852"/>
                  </a:lnTo>
                  <a:lnTo>
                    <a:pt x="137654" y="276155"/>
                  </a:lnTo>
                  <a:lnTo>
                    <a:pt x="139256" y="273010"/>
                  </a:lnTo>
                  <a:lnTo>
                    <a:pt x="140324" y="266235"/>
                  </a:lnTo>
                  <a:lnTo>
                    <a:pt x="147749" y="252467"/>
                  </a:lnTo>
                  <a:lnTo>
                    <a:pt x="153005" y="245520"/>
                  </a:lnTo>
                  <a:lnTo>
                    <a:pt x="177169" y="230154"/>
                  </a:lnTo>
                  <a:lnTo>
                    <a:pt x="235432" y="202505"/>
                  </a:lnTo>
                  <a:lnTo>
                    <a:pt x="256310" y="191777"/>
                  </a:lnTo>
                  <a:lnTo>
                    <a:pt x="273388" y="175311"/>
                  </a:lnTo>
                  <a:lnTo>
                    <a:pt x="277709" y="166007"/>
                  </a:lnTo>
                  <a:lnTo>
                    <a:pt x="279389" y="146310"/>
                  </a:lnTo>
                  <a:lnTo>
                    <a:pt x="274690" y="140824"/>
                  </a:lnTo>
                  <a:lnTo>
                    <a:pt x="266878" y="138336"/>
                  </a:lnTo>
                  <a:lnTo>
                    <a:pt x="236646" y="140424"/>
                  </a:lnTo>
                  <a:lnTo>
                    <a:pt x="217075" y="146639"/>
                  </a:lnTo>
                  <a:lnTo>
                    <a:pt x="178137" y="176299"/>
                  </a:lnTo>
                  <a:lnTo>
                    <a:pt x="170014" y="196118"/>
                  </a:lnTo>
                  <a:lnTo>
                    <a:pt x="167574" y="219355"/>
                  </a:lnTo>
                  <a:lnTo>
                    <a:pt x="170389" y="241380"/>
                  </a:lnTo>
                  <a:lnTo>
                    <a:pt x="177457" y="248658"/>
                  </a:lnTo>
                  <a:lnTo>
                    <a:pt x="200908" y="256743"/>
                  </a:lnTo>
                  <a:lnTo>
                    <a:pt x="259745" y="262360"/>
                  </a:lnTo>
                  <a:lnTo>
                    <a:pt x="27933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47366" y="1189720"/>
              <a:ext cx="159575" cy="195552"/>
            </a:xfrm>
            <a:custGeom>
              <a:avLst/>
              <a:gdLst/>
              <a:ahLst/>
              <a:cxnLst/>
              <a:rect l="0" t="0" r="0" b="0"/>
              <a:pathLst>
                <a:path w="159575" h="195552">
                  <a:moveTo>
                    <a:pt x="116675" y="0"/>
                  </a:moveTo>
                  <a:lnTo>
                    <a:pt x="72713" y="20243"/>
                  </a:lnTo>
                  <a:lnTo>
                    <a:pt x="16817" y="59898"/>
                  </a:lnTo>
                  <a:lnTo>
                    <a:pt x="0" y="86378"/>
                  </a:lnTo>
                  <a:lnTo>
                    <a:pt x="1457" y="92680"/>
                  </a:lnTo>
                  <a:lnTo>
                    <a:pt x="7108" y="96882"/>
                  </a:lnTo>
                  <a:lnTo>
                    <a:pt x="37418" y="102795"/>
                  </a:lnTo>
                  <a:lnTo>
                    <a:pt x="61562" y="106518"/>
                  </a:lnTo>
                  <a:lnTo>
                    <a:pt x="116350" y="128858"/>
                  </a:lnTo>
                  <a:lnTo>
                    <a:pt x="142575" y="145675"/>
                  </a:lnTo>
                  <a:lnTo>
                    <a:pt x="154702" y="161840"/>
                  </a:lnTo>
                  <a:lnTo>
                    <a:pt x="159574" y="171064"/>
                  </a:lnTo>
                  <a:lnTo>
                    <a:pt x="159312" y="178384"/>
                  </a:lnTo>
                  <a:lnTo>
                    <a:pt x="155629" y="184433"/>
                  </a:lnTo>
                  <a:lnTo>
                    <a:pt x="149663" y="189636"/>
                  </a:lnTo>
                  <a:lnTo>
                    <a:pt x="127437" y="195417"/>
                  </a:lnTo>
                  <a:lnTo>
                    <a:pt x="85158" y="195551"/>
                  </a:lnTo>
                  <a:lnTo>
                    <a:pt x="3244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37741" y="1268359"/>
              <a:ext cx="84229" cy="68761"/>
            </a:xfrm>
            <a:custGeom>
              <a:avLst/>
              <a:gdLst/>
              <a:ahLst/>
              <a:cxnLst/>
              <a:rect l="0" t="0" r="0" b="0"/>
              <a:pathLst>
                <a:path w="84229" h="68761">
                  <a:moveTo>
                    <a:pt x="84228" y="5589"/>
                  </a:moveTo>
                  <a:lnTo>
                    <a:pt x="67460" y="0"/>
                  </a:lnTo>
                  <a:lnTo>
                    <a:pt x="49869" y="3495"/>
                  </a:lnTo>
                  <a:lnTo>
                    <a:pt x="9980" y="24802"/>
                  </a:lnTo>
                  <a:lnTo>
                    <a:pt x="4314" y="32436"/>
                  </a:lnTo>
                  <a:lnTo>
                    <a:pt x="1706" y="41034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58798" y="105284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28040"/>
                  </a:lnTo>
                  <a:lnTo>
                    <a:pt x="0" y="277098"/>
                  </a:lnTo>
                  <a:lnTo>
                    <a:pt x="1169" y="317110"/>
                  </a:lnTo>
                  <a:lnTo>
                    <a:pt x="3119" y="32371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16684" y="1168663"/>
              <a:ext cx="157928" cy="9066"/>
            </a:xfrm>
            <a:custGeom>
              <a:avLst/>
              <a:gdLst/>
              <a:ahLst/>
              <a:cxnLst/>
              <a:rect l="0" t="0" r="0" b="0"/>
              <a:pathLst>
                <a:path w="157928" h="9066">
                  <a:moveTo>
                    <a:pt x="157927" y="0"/>
                  </a:moveTo>
                  <a:lnTo>
                    <a:pt x="115236" y="3119"/>
                  </a:lnTo>
                  <a:lnTo>
                    <a:pt x="62406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19477" y="1263419"/>
              <a:ext cx="100349" cy="99523"/>
            </a:xfrm>
            <a:custGeom>
              <a:avLst/>
              <a:gdLst/>
              <a:ahLst/>
              <a:cxnLst/>
              <a:rect l="0" t="0" r="0" b="0"/>
              <a:pathLst>
                <a:path w="100349" h="99523">
                  <a:moveTo>
                    <a:pt x="76191" y="21057"/>
                  </a:moveTo>
                  <a:lnTo>
                    <a:pt x="53834" y="21057"/>
                  </a:lnTo>
                  <a:lnTo>
                    <a:pt x="23164" y="32236"/>
                  </a:lnTo>
                  <a:lnTo>
                    <a:pt x="8560" y="47082"/>
                  </a:lnTo>
                  <a:lnTo>
                    <a:pt x="3027" y="55955"/>
                  </a:lnTo>
                  <a:lnTo>
                    <a:pt x="0" y="75172"/>
                  </a:lnTo>
                  <a:lnTo>
                    <a:pt x="831" y="85210"/>
                  </a:lnTo>
                  <a:lnTo>
                    <a:pt x="6064" y="91901"/>
                  </a:lnTo>
                  <a:lnTo>
                    <a:pt x="24356" y="99337"/>
                  </a:lnTo>
                  <a:lnTo>
                    <a:pt x="44965" y="99522"/>
                  </a:lnTo>
                  <a:lnTo>
                    <a:pt x="64652" y="94535"/>
                  </a:lnTo>
                  <a:lnTo>
                    <a:pt x="81201" y="84520"/>
                  </a:lnTo>
                  <a:lnTo>
                    <a:pt x="93235" y="69150"/>
                  </a:lnTo>
                  <a:lnTo>
                    <a:pt x="98082" y="60138"/>
                  </a:lnTo>
                  <a:lnTo>
                    <a:pt x="100348" y="40766"/>
                  </a:lnTo>
                  <a:lnTo>
                    <a:pt x="99315" y="30687"/>
                  </a:lnTo>
                  <a:lnTo>
                    <a:pt x="96286" y="22798"/>
                  </a:lnTo>
                  <a:lnTo>
                    <a:pt x="761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90425" y="1252891"/>
              <a:ext cx="73700" cy="108858"/>
            </a:xfrm>
            <a:custGeom>
              <a:avLst/>
              <a:gdLst/>
              <a:ahLst/>
              <a:cxnLst/>
              <a:rect l="0" t="0" r="0" b="0"/>
              <a:pathLst>
                <a:path w="73700" h="108858">
                  <a:moveTo>
                    <a:pt x="0" y="63171"/>
                  </a:moveTo>
                  <a:lnTo>
                    <a:pt x="15618" y="108857"/>
                  </a:lnTo>
                  <a:lnTo>
                    <a:pt x="5715" y="51722"/>
                  </a:lnTo>
                  <a:lnTo>
                    <a:pt x="10729" y="32346"/>
                  </a:lnTo>
                  <a:lnTo>
                    <a:pt x="20755" y="15936"/>
                  </a:lnTo>
                  <a:lnTo>
                    <a:pt x="29045" y="1062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57816" y="1235961"/>
              <a:ext cx="125560" cy="143542"/>
            </a:xfrm>
            <a:custGeom>
              <a:avLst/>
              <a:gdLst/>
              <a:ahLst/>
              <a:cxnLst/>
              <a:rect l="0" t="0" r="0" b="0"/>
              <a:pathLst>
                <a:path w="125560" h="143542">
                  <a:moveTo>
                    <a:pt x="11593" y="80101"/>
                  </a:moveTo>
                  <a:lnTo>
                    <a:pt x="70210" y="80101"/>
                  </a:lnTo>
                  <a:lnTo>
                    <a:pt x="90677" y="73862"/>
                  </a:lnTo>
                  <a:lnTo>
                    <a:pt x="122881" y="50792"/>
                  </a:lnTo>
                  <a:lnTo>
                    <a:pt x="125559" y="44184"/>
                  </a:lnTo>
                  <a:lnTo>
                    <a:pt x="125005" y="37439"/>
                  </a:lnTo>
                  <a:lnTo>
                    <a:pt x="118150" y="23705"/>
                  </a:lnTo>
                  <a:lnTo>
                    <a:pt x="107305" y="9803"/>
                  </a:lnTo>
                  <a:lnTo>
                    <a:pt x="88447" y="2064"/>
                  </a:lnTo>
                  <a:lnTo>
                    <a:pt x="76867" y="0"/>
                  </a:lnTo>
                  <a:lnTo>
                    <a:pt x="57761" y="3946"/>
                  </a:lnTo>
                  <a:lnTo>
                    <a:pt x="41471" y="14669"/>
                  </a:lnTo>
                  <a:lnTo>
                    <a:pt x="4811" y="60132"/>
                  </a:lnTo>
                  <a:lnTo>
                    <a:pt x="0" y="80585"/>
                  </a:lnTo>
                  <a:lnTo>
                    <a:pt x="355" y="90952"/>
                  </a:lnTo>
                  <a:lnTo>
                    <a:pt x="6988" y="108710"/>
                  </a:lnTo>
                  <a:lnTo>
                    <a:pt x="18905" y="124401"/>
                  </a:lnTo>
                  <a:lnTo>
                    <a:pt x="35900" y="139174"/>
                  </a:lnTo>
                  <a:lnTo>
                    <a:pt x="45345" y="142880"/>
                  </a:lnTo>
                  <a:lnTo>
                    <a:pt x="85720" y="143541"/>
                  </a:lnTo>
                  <a:lnTo>
                    <a:pt x="116878" y="143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396955" y="926507"/>
            <a:ext cx="234188" cy="273742"/>
            <a:chOff x="5396955" y="926507"/>
            <a:chExt cx="234188" cy="273742"/>
          </a:xfrm>
        </p:grpSpPr>
        <p:sp>
          <p:nvSpPr>
            <p:cNvPr id="63" name="Freeform 62"/>
            <p:cNvSpPr/>
            <p:nvPr/>
          </p:nvSpPr>
          <p:spPr>
            <a:xfrm>
              <a:off x="5396955" y="970518"/>
              <a:ext cx="234188" cy="185246"/>
            </a:xfrm>
            <a:custGeom>
              <a:avLst/>
              <a:gdLst/>
              <a:ahLst/>
              <a:cxnLst/>
              <a:rect l="0" t="0" r="0" b="0"/>
              <a:pathLst>
                <a:path w="234188" h="185246">
                  <a:moveTo>
                    <a:pt x="172620" y="19160"/>
                  </a:moveTo>
                  <a:lnTo>
                    <a:pt x="119592" y="4506"/>
                  </a:lnTo>
                  <a:lnTo>
                    <a:pt x="82688" y="0"/>
                  </a:lnTo>
                  <a:lnTo>
                    <a:pt x="25856" y="9806"/>
                  </a:lnTo>
                  <a:lnTo>
                    <a:pt x="15116" y="12924"/>
                  </a:lnTo>
                  <a:lnTo>
                    <a:pt x="7956" y="19682"/>
                  </a:lnTo>
                  <a:lnTo>
                    <a:pt x="0" y="39669"/>
                  </a:lnTo>
                  <a:lnTo>
                    <a:pt x="218" y="49211"/>
                  </a:lnTo>
                  <a:lnTo>
                    <a:pt x="6700" y="66051"/>
                  </a:lnTo>
                  <a:lnTo>
                    <a:pt x="20499" y="78215"/>
                  </a:lnTo>
                  <a:lnTo>
                    <a:pt x="39500" y="86351"/>
                  </a:lnTo>
                  <a:lnTo>
                    <a:pt x="89826" y="94694"/>
                  </a:lnTo>
                  <a:lnTo>
                    <a:pt x="150416" y="101671"/>
                  </a:lnTo>
                  <a:lnTo>
                    <a:pt x="201899" y="112624"/>
                  </a:lnTo>
                  <a:lnTo>
                    <a:pt x="224237" y="123481"/>
                  </a:lnTo>
                  <a:lnTo>
                    <a:pt x="230428" y="130821"/>
                  </a:lnTo>
                  <a:lnTo>
                    <a:pt x="233385" y="139225"/>
                  </a:lnTo>
                  <a:lnTo>
                    <a:pt x="234187" y="148336"/>
                  </a:lnTo>
                  <a:lnTo>
                    <a:pt x="231213" y="155580"/>
                  </a:lnTo>
                  <a:lnTo>
                    <a:pt x="218548" y="166749"/>
                  </a:lnTo>
                  <a:lnTo>
                    <a:pt x="191687" y="179614"/>
                  </a:lnTo>
                  <a:lnTo>
                    <a:pt x="155913" y="185245"/>
                  </a:lnTo>
                  <a:lnTo>
                    <a:pt x="95837" y="178742"/>
                  </a:lnTo>
                  <a:lnTo>
                    <a:pt x="46278" y="166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27461" y="92650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18669" y="221110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759088" y="926507"/>
            <a:ext cx="1326592" cy="431670"/>
            <a:chOff x="5759088" y="926507"/>
            <a:chExt cx="1326592" cy="431670"/>
          </a:xfrm>
        </p:grpSpPr>
        <p:sp>
          <p:nvSpPr>
            <p:cNvPr id="66" name="Freeform 65"/>
            <p:cNvSpPr/>
            <p:nvPr/>
          </p:nvSpPr>
          <p:spPr>
            <a:xfrm>
              <a:off x="5759088" y="926507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6" y="156012"/>
                  </a:lnTo>
                  <a:lnTo>
                    <a:pt x="25" y="213122"/>
                  </a:lnTo>
                  <a:lnTo>
                    <a:pt x="7" y="273328"/>
                  </a:lnTo>
                  <a:lnTo>
                    <a:pt x="2" y="327561"/>
                  </a:lnTo>
                  <a:lnTo>
                    <a:pt x="0" y="38840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00078" y="958093"/>
              <a:ext cx="320406" cy="388133"/>
            </a:xfrm>
            <a:custGeom>
              <a:avLst/>
              <a:gdLst/>
              <a:ahLst/>
              <a:cxnLst/>
              <a:rect l="0" t="0" r="0" b="0"/>
              <a:pathLst>
                <a:path w="320406" h="388133">
                  <a:moveTo>
                    <a:pt x="164336" y="0"/>
                  </a:moveTo>
                  <a:lnTo>
                    <a:pt x="121645" y="14572"/>
                  </a:lnTo>
                  <a:lnTo>
                    <a:pt x="85583" y="39403"/>
                  </a:lnTo>
                  <a:lnTo>
                    <a:pt x="50742" y="95443"/>
                  </a:lnTo>
                  <a:lnTo>
                    <a:pt x="15395" y="157988"/>
                  </a:lnTo>
                  <a:lnTo>
                    <a:pt x="948" y="209628"/>
                  </a:lnTo>
                  <a:lnTo>
                    <a:pt x="0" y="268702"/>
                  </a:lnTo>
                  <a:lnTo>
                    <a:pt x="15141" y="325720"/>
                  </a:lnTo>
                  <a:lnTo>
                    <a:pt x="33692" y="356602"/>
                  </a:lnTo>
                  <a:lnTo>
                    <a:pt x="51290" y="373349"/>
                  </a:lnTo>
                  <a:lnTo>
                    <a:pt x="73929" y="382352"/>
                  </a:lnTo>
                  <a:lnTo>
                    <a:pt x="126591" y="388132"/>
                  </a:lnTo>
                  <a:lnTo>
                    <a:pt x="188120" y="380868"/>
                  </a:lnTo>
                  <a:lnTo>
                    <a:pt x="224026" y="370343"/>
                  </a:lnTo>
                  <a:lnTo>
                    <a:pt x="265191" y="339740"/>
                  </a:lnTo>
                  <a:lnTo>
                    <a:pt x="301085" y="282331"/>
                  </a:lnTo>
                  <a:lnTo>
                    <a:pt x="312851" y="254162"/>
                  </a:lnTo>
                  <a:lnTo>
                    <a:pt x="320405" y="191538"/>
                  </a:lnTo>
                  <a:lnTo>
                    <a:pt x="318593" y="151118"/>
                  </a:lnTo>
                  <a:lnTo>
                    <a:pt x="303063" y="95246"/>
                  </a:lnTo>
                  <a:lnTo>
                    <a:pt x="279130" y="55859"/>
                  </a:lnTo>
                  <a:lnTo>
                    <a:pt x="264489" y="41204"/>
                  </a:lnTo>
                  <a:lnTo>
                    <a:pt x="216303" y="18352"/>
                  </a:lnTo>
                  <a:lnTo>
                    <a:pt x="16433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17098" y="130553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69782" y="94756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4316"/>
                  </a:lnTo>
                  <a:lnTo>
                    <a:pt x="38" y="217402"/>
                  </a:lnTo>
                  <a:lnTo>
                    <a:pt x="8" y="279337"/>
                  </a:lnTo>
                  <a:lnTo>
                    <a:pt x="2" y="3366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17816" y="968621"/>
              <a:ext cx="254900" cy="346162"/>
            </a:xfrm>
            <a:custGeom>
              <a:avLst/>
              <a:gdLst/>
              <a:ahLst/>
              <a:cxnLst/>
              <a:rect l="0" t="0" r="0" b="0"/>
              <a:pathLst>
                <a:path w="254900" h="346162">
                  <a:moveTo>
                    <a:pt x="167821" y="0"/>
                  </a:moveTo>
                  <a:lnTo>
                    <a:pt x="109204" y="5589"/>
                  </a:lnTo>
                  <a:lnTo>
                    <a:pt x="48964" y="3487"/>
                  </a:lnTo>
                  <a:lnTo>
                    <a:pt x="23750" y="6619"/>
                  </a:lnTo>
                  <a:lnTo>
                    <a:pt x="15621" y="12602"/>
                  </a:lnTo>
                  <a:lnTo>
                    <a:pt x="10203" y="21270"/>
                  </a:lnTo>
                  <a:lnTo>
                    <a:pt x="2576" y="55825"/>
                  </a:lnTo>
                  <a:lnTo>
                    <a:pt x="0" y="109423"/>
                  </a:lnTo>
                  <a:lnTo>
                    <a:pt x="10901" y="167615"/>
                  </a:lnTo>
                  <a:lnTo>
                    <a:pt x="14075" y="178424"/>
                  </a:lnTo>
                  <a:lnTo>
                    <a:pt x="17360" y="180950"/>
                  </a:lnTo>
                  <a:lnTo>
                    <a:pt x="20721" y="177956"/>
                  </a:lnTo>
                  <a:lnTo>
                    <a:pt x="34159" y="157623"/>
                  </a:lnTo>
                  <a:lnTo>
                    <a:pt x="65249" y="129792"/>
                  </a:lnTo>
                  <a:lnTo>
                    <a:pt x="87918" y="122026"/>
                  </a:lnTo>
                  <a:lnTo>
                    <a:pt x="113591" y="119745"/>
                  </a:lnTo>
                  <a:lnTo>
                    <a:pt x="176523" y="130832"/>
                  </a:lnTo>
                  <a:lnTo>
                    <a:pt x="218933" y="152489"/>
                  </a:lnTo>
                  <a:lnTo>
                    <a:pt x="235771" y="165649"/>
                  </a:lnTo>
                  <a:lnTo>
                    <a:pt x="247934" y="185536"/>
                  </a:lnTo>
                  <a:lnTo>
                    <a:pt x="254899" y="208803"/>
                  </a:lnTo>
                  <a:lnTo>
                    <a:pt x="252243" y="241632"/>
                  </a:lnTo>
                  <a:lnTo>
                    <a:pt x="237574" y="294729"/>
                  </a:lnTo>
                  <a:lnTo>
                    <a:pt x="221764" y="320774"/>
                  </a:lnTo>
                  <a:lnTo>
                    <a:pt x="205834" y="332859"/>
                  </a:lnTo>
                  <a:lnTo>
                    <a:pt x="185885" y="340960"/>
                  </a:lnTo>
                  <a:lnTo>
                    <a:pt x="131832" y="346161"/>
                  </a:lnTo>
                  <a:lnTo>
                    <a:pt x="70765" y="341599"/>
                  </a:lnTo>
                  <a:lnTo>
                    <a:pt x="989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75150" y="12950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508723" y="842279"/>
            <a:ext cx="1903755" cy="484980"/>
            <a:chOff x="7508723" y="842279"/>
            <a:chExt cx="1903755" cy="484980"/>
          </a:xfrm>
        </p:grpSpPr>
        <p:sp>
          <p:nvSpPr>
            <p:cNvPr id="73" name="Freeform 72"/>
            <p:cNvSpPr/>
            <p:nvPr/>
          </p:nvSpPr>
          <p:spPr>
            <a:xfrm>
              <a:off x="7508723" y="863336"/>
              <a:ext cx="282366" cy="463255"/>
            </a:xfrm>
            <a:custGeom>
              <a:avLst/>
              <a:gdLst/>
              <a:ahLst/>
              <a:cxnLst/>
              <a:rect l="0" t="0" r="0" b="0"/>
              <a:pathLst>
                <a:path w="282366" h="463255">
                  <a:moveTo>
                    <a:pt x="8624" y="463254"/>
                  </a:moveTo>
                  <a:lnTo>
                    <a:pt x="14213" y="401162"/>
                  </a:lnTo>
                  <a:lnTo>
                    <a:pt x="19346" y="342541"/>
                  </a:lnTo>
                  <a:lnTo>
                    <a:pt x="24173" y="287808"/>
                  </a:lnTo>
                  <a:lnTo>
                    <a:pt x="20144" y="237265"/>
                  </a:lnTo>
                  <a:lnTo>
                    <a:pt x="18178" y="182222"/>
                  </a:lnTo>
                  <a:lnTo>
                    <a:pt x="7739" y="123169"/>
                  </a:lnTo>
                  <a:lnTo>
                    <a:pt x="0" y="61115"/>
                  </a:lnTo>
                  <a:lnTo>
                    <a:pt x="5181" y="38471"/>
                  </a:lnTo>
                  <a:lnTo>
                    <a:pt x="9839" y="29157"/>
                  </a:lnTo>
                  <a:lnTo>
                    <a:pt x="18792" y="22947"/>
                  </a:lnTo>
                  <a:lnTo>
                    <a:pt x="59340" y="14208"/>
                  </a:lnTo>
                  <a:lnTo>
                    <a:pt x="119205" y="8136"/>
                  </a:lnTo>
                  <a:lnTo>
                    <a:pt x="171107" y="1607"/>
                  </a:lnTo>
                  <a:lnTo>
                    <a:pt x="232485" y="318"/>
                  </a:lnTo>
                  <a:lnTo>
                    <a:pt x="2823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48933" y="1116020"/>
              <a:ext cx="126342" cy="31587"/>
            </a:xfrm>
            <a:custGeom>
              <a:avLst/>
              <a:gdLst/>
              <a:ahLst/>
              <a:cxnLst/>
              <a:rect l="0" t="0" r="0" b="0"/>
              <a:pathLst>
                <a:path w="126342" h="31587">
                  <a:moveTo>
                    <a:pt x="126341" y="0"/>
                  </a:moveTo>
                  <a:lnTo>
                    <a:pt x="67725" y="14654"/>
                  </a:lnTo>
                  <a:lnTo>
                    <a:pt x="1736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59503" y="1200248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3119" y="42692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91088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85845" y="1165980"/>
              <a:ext cx="168456" cy="118497"/>
            </a:xfrm>
            <a:custGeom>
              <a:avLst/>
              <a:gdLst/>
              <a:ahLst/>
              <a:cxnLst/>
              <a:rect l="0" t="0" r="0" b="0"/>
              <a:pathLst>
                <a:path w="168456" h="118497">
                  <a:moveTo>
                    <a:pt x="0" y="55325"/>
                  </a:moveTo>
                  <a:lnTo>
                    <a:pt x="25172" y="102181"/>
                  </a:lnTo>
                  <a:lnTo>
                    <a:pt x="22742" y="47856"/>
                  </a:lnTo>
                  <a:lnTo>
                    <a:pt x="26875" y="20030"/>
                  </a:lnTo>
                  <a:lnTo>
                    <a:pt x="34294" y="10738"/>
                  </a:lnTo>
                  <a:lnTo>
                    <a:pt x="58135" y="414"/>
                  </a:lnTo>
                  <a:lnTo>
                    <a:pt x="69173" y="0"/>
                  </a:lnTo>
                  <a:lnTo>
                    <a:pt x="87675" y="5780"/>
                  </a:lnTo>
                  <a:lnTo>
                    <a:pt x="111245" y="22188"/>
                  </a:lnTo>
                  <a:lnTo>
                    <a:pt x="147259" y="75369"/>
                  </a:lnTo>
                  <a:lnTo>
                    <a:pt x="168455" y="118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00718" y="949050"/>
              <a:ext cx="158558" cy="378209"/>
            </a:xfrm>
            <a:custGeom>
              <a:avLst/>
              <a:gdLst/>
              <a:ahLst/>
              <a:cxnLst/>
              <a:rect l="0" t="0" r="0" b="0"/>
              <a:pathLst>
                <a:path w="158558" h="378209">
                  <a:moveTo>
                    <a:pt x="111510" y="303841"/>
                  </a:moveTo>
                  <a:lnTo>
                    <a:pt x="108391" y="261149"/>
                  </a:lnTo>
                  <a:lnTo>
                    <a:pt x="101935" y="241583"/>
                  </a:lnTo>
                  <a:lnTo>
                    <a:pt x="91267" y="225088"/>
                  </a:lnTo>
                  <a:lnTo>
                    <a:pt x="83976" y="220923"/>
                  </a:lnTo>
                  <a:lnTo>
                    <a:pt x="66517" y="219415"/>
                  </a:lnTo>
                  <a:lnTo>
                    <a:pt x="36958" y="230733"/>
                  </a:lnTo>
                  <a:lnTo>
                    <a:pt x="11562" y="254493"/>
                  </a:lnTo>
                  <a:lnTo>
                    <a:pt x="2747" y="276839"/>
                  </a:lnTo>
                  <a:lnTo>
                    <a:pt x="0" y="301199"/>
                  </a:lnTo>
                  <a:lnTo>
                    <a:pt x="2678" y="323724"/>
                  </a:lnTo>
                  <a:lnTo>
                    <a:pt x="16352" y="356135"/>
                  </a:lnTo>
                  <a:lnTo>
                    <a:pt x="31783" y="371146"/>
                  </a:lnTo>
                  <a:lnTo>
                    <a:pt x="40811" y="376787"/>
                  </a:lnTo>
                  <a:lnTo>
                    <a:pt x="49169" y="378208"/>
                  </a:lnTo>
                  <a:lnTo>
                    <a:pt x="57081" y="376816"/>
                  </a:lnTo>
                  <a:lnTo>
                    <a:pt x="72111" y="369029"/>
                  </a:lnTo>
                  <a:lnTo>
                    <a:pt x="93727" y="350322"/>
                  </a:lnTo>
                  <a:lnTo>
                    <a:pt x="113780" y="321902"/>
                  </a:lnTo>
                  <a:lnTo>
                    <a:pt x="131629" y="270970"/>
                  </a:lnTo>
                  <a:lnTo>
                    <a:pt x="146420" y="210260"/>
                  </a:lnTo>
                  <a:lnTo>
                    <a:pt x="153371" y="150348"/>
                  </a:lnTo>
                  <a:lnTo>
                    <a:pt x="158557" y="93454"/>
                  </a:lnTo>
                  <a:lnTo>
                    <a:pt x="145868" y="31510"/>
                  </a:lnTo>
                  <a:lnTo>
                    <a:pt x="139258" y="9670"/>
                  </a:lnTo>
                  <a:lnTo>
                    <a:pt x="133518" y="3612"/>
                  </a:lnTo>
                  <a:lnTo>
                    <a:pt x="126182" y="743"/>
                  </a:lnTo>
                  <a:lnTo>
                    <a:pt x="117782" y="0"/>
                  </a:lnTo>
                  <a:lnTo>
                    <a:pt x="111012" y="4184"/>
                  </a:lnTo>
                  <a:lnTo>
                    <a:pt x="100370" y="21311"/>
                  </a:lnTo>
                  <a:lnTo>
                    <a:pt x="93391" y="62851"/>
                  </a:lnTo>
                  <a:lnTo>
                    <a:pt x="99439" y="119714"/>
                  </a:lnTo>
                  <a:lnTo>
                    <a:pt x="109689" y="182411"/>
                  </a:lnTo>
                  <a:lnTo>
                    <a:pt x="122722" y="243050"/>
                  </a:lnTo>
                  <a:lnTo>
                    <a:pt x="132567" y="303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24777" y="852808"/>
              <a:ext cx="29690" cy="431669"/>
            </a:xfrm>
            <a:custGeom>
              <a:avLst/>
              <a:gdLst/>
              <a:ahLst/>
              <a:cxnLst/>
              <a:rect l="0" t="0" r="0" b="0"/>
              <a:pathLst>
                <a:path w="29690" h="431669">
                  <a:moveTo>
                    <a:pt x="19161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4254" y="158421"/>
                  </a:lnTo>
                  <a:lnTo>
                    <a:pt x="15003" y="219333"/>
                  </a:lnTo>
                  <a:lnTo>
                    <a:pt x="19099" y="273998"/>
                  </a:lnTo>
                  <a:lnTo>
                    <a:pt x="26031" y="322040"/>
                  </a:lnTo>
                  <a:lnTo>
                    <a:pt x="28605" y="371630"/>
                  </a:lnTo>
                  <a:lnTo>
                    <a:pt x="2968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64954" y="1073906"/>
              <a:ext cx="357969" cy="31587"/>
            </a:xfrm>
            <a:custGeom>
              <a:avLst/>
              <a:gdLst/>
              <a:ahLst/>
              <a:cxnLst/>
              <a:rect l="0" t="0" r="0" b="0"/>
              <a:pathLst>
                <a:path w="357969" h="31587">
                  <a:moveTo>
                    <a:pt x="357968" y="0"/>
                  </a:moveTo>
                  <a:lnTo>
                    <a:pt x="341200" y="11179"/>
                  </a:lnTo>
                  <a:lnTo>
                    <a:pt x="308416" y="18130"/>
                  </a:lnTo>
                  <a:lnTo>
                    <a:pt x="257888" y="20190"/>
                  </a:lnTo>
                  <a:lnTo>
                    <a:pt x="204052" y="26390"/>
                  </a:lnTo>
                  <a:lnTo>
                    <a:pt x="151056" y="30046"/>
                  </a:lnTo>
                  <a:lnTo>
                    <a:pt x="98309" y="31130"/>
                  </a:lnTo>
                  <a:lnTo>
                    <a:pt x="40047" y="3145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04060" y="842279"/>
              <a:ext cx="408418" cy="409242"/>
            </a:xfrm>
            <a:custGeom>
              <a:avLst/>
              <a:gdLst/>
              <a:ahLst/>
              <a:cxnLst/>
              <a:rect l="0" t="0" r="0" b="0"/>
              <a:pathLst>
                <a:path w="408418" h="409242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4679" y="148777"/>
                  </a:lnTo>
                  <a:lnTo>
                    <a:pt x="18793" y="203569"/>
                  </a:lnTo>
                  <a:lnTo>
                    <a:pt x="25730" y="263088"/>
                  </a:lnTo>
                  <a:lnTo>
                    <a:pt x="28306" y="317118"/>
                  </a:lnTo>
                  <a:lnTo>
                    <a:pt x="29176" y="377889"/>
                  </a:lnTo>
                  <a:lnTo>
                    <a:pt x="28125" y="398408"/>
                  </a:lnTo>
                  <a:lnTo>
                    <a:pt x="26207" y="398966"/>
                  </a:lnTo>
                  <a:lnTo>
                    <a:pt x="23759" y="395829"/>
                  </a:lnTo>
                  <a:lnTo>
                    <a:pt x="20313" y="363468"/>
                  </a:lnTo>
                  <a:lnTo>
                    <a:pt x="27554" y="309706"/>
                  </a:lnTo>
                  <a:lnTo>
                    <a:pt x="43648" y="253261"/>
                  </a:lnTo>
                  <a:lnTo>
                    <a:pt x="50594" y="246050"/>
                  </a:lnTo>
                  <a:lnTo>
                    <a:pt x="70789" y="238037"/>
                  </a:lnTo>
                  <a:lnTo>
                    <a:pt x="80387" y="238240"/>
                  </a:lnTo>
                  <a:lnTo>
                    <a:pt x="97289" y="244705"/>
                  </a:lnTo>
                  <a:lnTo>
                    <a:pt x="119959" y="267088"/>
                  </a:lnTo>
                  <a:lnTo>
                    <a:pt x="144190" y="324699"/>
                  </a:lnTo>
                  <a:lnTo>
                    <a:pt x="152313" y="360590"/>
                  </a:lnTo>
                  <a:lnTo>
                    <a:pt x="153453" y="373754"/>
                  </a:lnTo>
                  <a:lnTo>
                    <a:pt x="155383" y="379021"/>
                  </a:lnTo>
                  <a:lnTo>
                    <a:pt x="157839" y="379023"/>
                  </a:lnTo>
                  <a:lnTo>
                    <a:pt x="183133" y="353073"/>
                  </a:lnTo>
                  <a:lnTo>
                    <a:pt x="220156" y="329229"/>
                  </a:lnTo>
                  <a:lnTo>
                    <a:pt x="282185" y="294124"/>
                  </a:lnTo>
                  <a:lnTo>
                    <a:pt x="341126" y="245626"/>
                  </a:lnTo>
                  <a:lnTo>
                    <a:pt x="344839" y="237450"/>
                  </a:lnTo>
                  <a:lnTo>
                    <a:pt x="345846" y="219007"/>
                  </a:lnTo>
                  <a:lnTo>
                    <a:pt x="339273" y="202232"/>
                  </a:lnTo>
                  <a:lnTo>
                    <a:pt x="334245" y="194483"/>
                  </a:lnTo>
                  <a:lnTo>
                    <a:pt x="319299" y="182753"/>
                  </a:lnTo>
                  <a:lnTo>
                    <a:pt x="310400" y="177988"/>
                  </a:lnTo>
                  <a:lnTo>
                    <a:pt x="291154" y="175812"/>
                  </a:lnTo>
                  <a:lnTo>
                    <a:pt x="250203" y="183947"/>
                  </a:lnTo>
                  <a:lnTo>
                    <a:pt x="218818" y="199043"/>
                  </a:lnTo>
                  <a:lnTo>
                    <a:pt x="192882" y="229511"/>
                  </a:lnTo>
                  <a:lnTo>
                    <a:pt x="175969" y="262586"/>
                  </a:lnTo>
                  <a:lnTo>
                    <a:pt x="169138" y="305791"/>
                  </a:lnTo>
                  <a:lnTo>
                    <a:pt x="178291" y="350048"/>
                  </a:lnTo>
                  <a:lnTo>
                    <a:pt x="195784" y="372386"/>
                  </a:lnTo>
                  <a:lnTo>
                    <a:pt x="228821" y="394996"/>
                  </a:lnTo>
                  <a:lnTo>
                    <a:pt x="251387" y="403671"/>
                  </a:lnTo>
                  <a:lnTo>
                    <a:pt x="310242" y="409241"/>
                  </a:lnTo>
                  <a:lnTo>
                    <a:pt x="371997" y="404752"/>
                  </a:lnTo>
                  <a:lnTo>
                    <a:pt x="4084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49790" y="2000414"/>
            <a:ext cx="1387454" cy="465469"/>
            <a:chOff x="549790" y="2000414"/>
            <a:chExt cx="1387454" cy="465469"/>
          </a:xfrm>
        </p:grpSpPr>
        <p:sp>
          <p:nvSpPr>
            <p:cNvPr id="83" name="Freeform 82"/>
            <p:cNvSpPr/>
            <p:nvPr/>
          </p:nvSpPr>
          <p:spPr>
            <a:xfrm>
              <a:off x="549790" y="2112118"/>
              <a:ext cx="303019" cy="204051"/>
            </a:xfrm>
            <a:custGeom>
              <a:avLst/>
              <a:gdLst/>
              <a:ahLst/>
              <a:cxnLst/>
              <a:rect l="0" t="0" r="0" b="0"/>
              <a:pathLst>
                <a:path w="303019" h="204051">
                  <a:moveTo>
                    <a:pt x="8220" y="25167"/>
                  </a:moveTo>
                  <a:lnTo>
                    <a:pt x="13809" y="83783"/>
                  </a:lnTo>
                  <a:lnTo>
                    <a:pt x="18943" y="136787"/>
                  </a:lnTo>
                  <a:lnTo>
                    <a:pt x="27685" y="198660"/>
                  </a:lnTo>
                  <a:lnTo>
                    <a:pt x="25876" y="204000"/>
                  </a:lnTo>
                  <a:lnTo>
                    <a:pt x="22330" y="204050"/>
                  </a:lnTo>
                  <a:lnTo>
                    <a:pt x="17627" y="200574"/>
                  </a:lnTo>
                  <a:lnTo>
                    <a:pt x="12401" y="181114"/>
                  </a:lnTo>
                  <a:lnTo>
                    <a:pt x="3457" y="126551"/>
                  </a:lnTo>
                  <a:lnTo>
                    <a:pt x="0" y="71883"/>
                  </a:lnTo>
                  <a:lnTo>
                    <a:pt x="12496" y="15244"/>
                  </a:lnTo>
                  <a:lnTo>
                    <a:pt x="19259" y="8023"/>
                  </a:lnTo>
                  <a:lnTo>
                    <a:pt x="39253" y="0"/>
                  </a:lnTo>
                  <a:lnTo>
                    <a:pt x="48795" y="200"/>
                  </a:lnTo>
                  <a:lnTo>
                    <a:pt x="65638" y="6661"/>
                  </a:lnTo>
                  <a:lnTo>
                    <a:pt x="109798" y="43246"/>
                  </a:lnTo>
                  <a:lnTo>
                    <a:pt x="130994" y="69518"/>
                  </a:lnTo>
                  <a:lnTo>
                    <a:pt x="138825" y="92452"/>
                  </a:lnTo>
                  <a:lnTo>
                    <a:pt x="141136" y="110053"/>
                  </a:lnTo>
                  <a:lnTo>
                    <a:pt x="140114" y="109833"/>
                  </a:lnTo>
                  <a:lnTo>
                    <a:pt x="138264" y="106178"/>
                  </a:lnTo>
                  <a:lnTo>
                    <a:pt x="135659" y="78676"/>
                  </a:lnTo>
                  <a:lnTo>
                    <a:pt x="140476" y="46480"/>
                  </a:lnTo>
                  <a:lnTo>
                    <a:pt x="154902" y="20303"/>
                  </a:lnTo>
                  <a:lnTo>
                    <a:pt x="170508" y="8187"/>
                  </a:lnTo>
                  <a:lnTo>
                    <a:pt x="179583" y="3318"/>
                  </a:lnTo>
                  <a:lnTo>
                    <a:pt x="189142" y="2412"/>
                  </a:lnTo>
                  <a:lnTo>
                    <a:pt x="209123" y="7645"/>
                  </a:lnTo>
                  <a:lnTo>
                    <a:pt x="240102" y="23744"/>
                  </a:lnTo>
                  <a:lnTo>
                    <a:pt x="254778" y="39742"/>
                  </a:lnTo>
                  <a:lnTo>
                    <a:pt x="277645" y="90040"/>
                  </a:lnTo>
                  <a:lnTo>
                    <a:pt x="295893" y="150115"/>
                  </a:lnTo>
                  <a:lnTo>
                    <a:pt x="303018" y="183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7266" y="2094973"/>
              <a:ext cx="218755" cy="222181"/>
            </a:xfrm>
            <a:custGeom>
              <a:avLst/>
              <a:gdLst/>
              <a:ahLst/>
              <a:cxnLst/>
              <a:rect l="0" t="0" r="0" b="0"/>
              <a:pathLst>
                <a:path w="218755" h="222181">
                  <a:moveTo>
                    <a:pt x="134526" y="84426"/>
                  </a:moveTo>
                  <a:lnTo>
                    <a:pt x="119872" y="31398"/>
                  </a:lnTo>
                  <a:lnTo>
                    <a:pt x="106956" y="13674"/>
                  </a:lnTo>
                  <a:lnTo>
                    <a:pt x="98599" y="5673"/>
                  </a:lnTo>
                  <a:lnTo>
                    <a:pt x="88348" y="1508"/>
                  </a:lnTo>
                  <a:lnTo>
                    <a:pt x="64480" y="0"/>
                  </a:lnTo>
                  <a:lnTo>
                    <a:pt x="53903" y="3575"/>
                  </a:lnTo>
                  <a:lnTo>
                    <a:pt x="35913" y="16907"/>
                  </a:lnTo>
                  <a:lnTo>
                    <a:pt x="23238" y="37650"/>
                  </a:lnTo>
                  <a:lnTo>
                    <a:pt x="5569" y="94683"/>
                  </a:lnTo>
                  <a:lnTo>
                    <a:pt x="0" y="139457"/>
                  </a:lnTo>
                  <a:lnTo>
                    <a:pt x="4937" y="161916"/>
                  </a:lnTo>
                  <a:lnTo>
                    <a:pt x="27170" y="200988"/>
                  </a:lnTo>
                  <a:lnTo>
                    <a:pt x="43528" y="215390"/>
                  </a:lnTo>
                  <a:lnTo>
                    <a:pt x="52804" y="220868"/>
                  </a:lnTo>
                  <a:lnTo>
                    <a:pt x="62497" y="222180"/>
                  </a:lnTo>
                  <a:lnTo>
                    <a:pt x="82626" y="217400"/>
                  </a:lnTo>
                  <a:lnTo>
                    <a:pt x="97032" y="204357"/>
                  </a:lnTo>
                  <a:lnTo>
                    <a:pt x="115812" y="167387"/>
                  </a:lnTo>
                  <a:lnTo>
                    <a:pt x="122920" y="104391"/>
                  </a:lnTo>
                  <a:lnTo>
                    <a:pt x="123519" y="86280"/>
                  </a:lnTo>
                  <a:lnTo>
                    <a:pt x="129524" y="118797"/>
                  </a:lnTo>
                  <a:lnTo>
                    <a:pt x="150349" y="157505"/>
                  </a:lnTo>
                  <a:lnTo>
                    <a:pt x="163396" y="173837"/>
                  </a:lnTo>
                  <a:lnTo>
                    <a:pt x="172490" y="177958"/>
                  </a:lnTo>
                  <a:lnTo>
                    <a:pt x="218754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47606" y="2147813"/>
              <a:ext cx="115814" cy="149527"/>
            </a:xfrm>
            <a:custGeom>
              <a:avLst/>
              <a:gdLst/>
              <a:ahLst/>
              <a:cxnLst/>
              <a:rect l="0" t="0" r="0" b="0"/>
              <a:pathLst>
                <a:path w="115814" h="149527">
                  <a:moveTo>
                    <a:pt x="0" y="52642"/>
                  </a:moveTo>
                  <a:lnTo>
                    <a:pt x="5589" y="114735"/>
                  </a:lnTo>
                  <a:lnTo>
                    <a:pt x="15618" y="149526"/>
                  </a:lnTo>
                  <a:lnTo>
                    <a:pt x="3894" y="95372"/>
                  </a:lnTo>
                  <a:lnTo>
                    <a:pt x="1730" y="68904"/>
                  </a:lnTo>
                  <a:lnTo>
                    <a:pt x="7008" y="47782"/>
                  </a:lnTo>
                  <a:lnTo>
                    <a:pt x="11691" y="38873"/>
                  </a:lnTo>
                  <a:lnTo>
                    <a:pt x="26253" y="25856"/>
                  </a:lnTo>
                  <a:lnTo>
                    <a:pt x="64197" y="796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52587" y="2000414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0873" y="135786"/>
                  </a:lnTo>
                  <a:lnTo>
                    <a:pt x="14563" y="186722"/>
                  </a:lnTo>
                  <a:lnTo>
                    <a:pt x="23046" y="239524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99606" y="2105699"/>
              <a:ext cx="84913" cy="178985"/>
            </a:xfrm>
            <a:custGeom>
              <a:avLst/>
              <a:gdLst/>
              <a:ahLst/>
              <a:cxnLst/>
              <a:rect l="0" t="0" r="0" b="0"/>
              <a:pathLst>
                <a:path w="84913" h="178985">
                  <a:moveTo>
                    <a:pt x="84912" y="0"/>
                  </a:moveTo>
                  <a:lnTo>
                    <a:pt x="66931" y="15641"/>
                  </a:lnTo>
                  <a:lnTo>
                    <a:pt x="26348" y="40433"/>
                  </a:lnTo>
                  <a:lnTo>
                    <a:pt x="4519" y="60203"/>
                  </a:lnTo>
                  <a:lnTo>
                    <a:pt x="901" y="69381"/>
                  </a:lnTo>
                  <a:lnTo>
                    <a:pt x="0" y="92057"/>
                  </a:lnTo>
                  <a:lnTo>
                    <a:pt x="11659" y="125542"/>
                  </a:lnTo>
                  <a:lnTo>
                    <a:pt x="35521" y="152101"/>
                  </a:lnTo>
                  <a:lnTo>
                    <a:pt x="7438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20566" y="2137285"/>
              <a:ext cx="127077" cy="166300"/>
            </a:xfrm>
            <a:custGeom>
              <a:avLst/>
              <a:gdLst/>
              <a:ahLst/>
              <a:cxnLst/>
              <a:rect l="0" t="0" r="0" b="0"/>
              <a:pathLst>
                <a:path w="127077" h="166300">
                  <a:moveTo>
                    <a:pt x="6066" y="21057"/>
                  </a:moveTo>
                  <a:lnTo>
                    <a:pt x="0" y="53509"/>
                  </a:lnTo>
                  <a:lnTo>
                    <a:pt x="10625" y="116577"/>
                  </a:lnTo>
                  <a:lnTo>
                    <a:pt x="26004" y="155034"/>
                  </a:lnTo>
                  <a:lnTo>
                    <a:pt x="34566" y="161847"/>
                  </a:lnTo>
                  <a:lnTo>
                    <a:pt x="56557" y="166299"/>
                  </a:lnTo>
                  <a:lnTo>
                    <a:pt x="75690" y="161258"/>
                  </a:lnTo>
                  <a:lnTo>
                    <a:pt x="107036" y="138958"/>
                  </a:lnTo>
                  <a:lnTo>
                    <a:pt x="115282" y="119471"/>
                  </a:lnTo>
                  <a:lnTo>
                    <a:pt x="127076" y="63652"/>
                  </a:lnTo>
                  <a:lnTo>
                    <a:pt x="122769" y="32898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28751" y="2083628"/>
              <a:ext cx="142293" cy="382255"/>
            </a:xfrm>
            <a:custGeom>
              <a:avLst/>
              <a:gdLst/>
              <a:ahLst/>
              <a:cxnLst/>
              <a:rect l="0" t="0" r="0" b="0"/>
              <a:pathLst>
                <a:path w="142293" h="382255">
                  <a:moveTo>
                    <a:pt x="18979" y="158942"/>
                  </a:moveTo>
                  <a:lnTo>
                    <a:pt x="27312" y="213086"/>
                  </a:lnTo>
                  <a:lnTo>
                    <a:pt x="37624" y="274736"/>
                  </a:lnTo>
                  <a:lnTo>
                    <a:pt x="50781" y="328087"/>
                  </a:lnTo>
                  <a:lnTo>
                    <a:pt x="65801" y="382254"/>
                  </a:lnTo>
                  <a:lnTo>
                    <a:pt x="63965" y="377514"/>
                  </a:lnTo>
                  <a:lnTo>
                    <a:pt x="61471" y="324754"/>
                  </a:lnTo>
                  <a:lnTo>
                    <a:pt x="55579" y="270723"/>
                  </a:lnTo>
                  <a:lnTo>
                    <a:pt x="43150" y="216160"/>
                  </a:lnTo>
                  <a:lnTo>
                    <a:pt x="25946" y="153955"/>
                  </a:lnTo>
                  <a:lnTo>
                    <a:pt x="11950" y="98988"/>
                  </a:lnTo>
                  <a:lnTo>
                    <a:pt x="1040" y="43070"/>
                  </a:lnTo>
                  <a:lnTo>
                    <a:pt x="0" y="29052"/>
                  </a:lnTo>
                  <a:lnTo>
                    <a:pt x="2817" y="18536"/>
                  </a:lnTo>
                  <a:lnTo>
                    <a:pt x="8204" y="10356"/>
                  </a:lnTo>
                  <a:lnTo>
                    <a:pt x="15306" y="3732"/>
                  </a:lnTo>
                  <a:lnTo>
                    <a:pt x="24719" y="487"/>
                  </a:lnTo>
                  <a:lnTo>
                    <a:pt x="47656" y="0"/>
                  </a:lnTo>
                  <a:lnTo>
                    <a:pt x="86878" y="11892"/>
                  </a:lnTo>
                  <a:lnTo>
                    <a:pt x="116956" y="30234"/>
                  </a:lnTo>
                  <a:lnTo>
                    <a:pt x="129985" y="46756"/>
                  </a:lnTo>
                  <a:lnTo>
                    <a:pt x="138505" y="66967"/>
                  </a:lnTo>
                  <a:lnTo>
                    <a:pt x="142292" y="91548"/>
                  </a:lnTo>
                  <a:lnTo>
                    <a:pt x="137736" y="111831"/>
                  </a:lnTo>
                  <a:lnTo>
                    <a:pt x="133245" y="120516"/>
                  </a:lnTo>
                  <a:lnTo>
                    <a:pt x="118897" y="133285"/>
                  </a:lnTo>
                  <a:lnTo>
                    <a:pt x="81090" y="151014"/>
                  </a:lnTo>
                  <a:lnTo>
                    <a:pt x="29508" y="158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37243" y="2221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263419" y="2516310"/>
            <a:ext cx="6411856" cy="560864"/>
            <a:chOff x="1263419" y="2516310"/>
            <a:chExt cx="6411856" cy="560864"/>
          </a:xfrm>
        </p:grpSpPr>
        <p:sp>
          <p:nvSpPr>
            <p:cNvPr id="92" name="Freeform 91"/>
            <p:cNvSpPr/>
            <p:nvPr/>
          </p:nvSpPr>
          <p:spPr>
            <a:xfrm>
              <a:off x="1263419" y="2658222"/>
              <a:ext cx="326385" cy="342400"/>
            </a:xfrm>
            <a:custGeom>
              <a:avLst/>
              <a:gdLst/>
              <a:ahLst/>
              <a:cxnLst/>
              <a:rect l="0" t="0" r="0" b="0"/>
              <a:pathLst>
                <a:path w="326385" h="342400">
                  <a:moveTo>
                    <a:pt x="0" y="342399"/>
                  </a:moveTo>
                  <a:lnTo>
                    <a:pt x="0" y="320043"/>
                  </a:lnTo>
                  <a:lnTo>
                    <a:pt x="23719" y="258057"/>
                  </a:lnTo>
                  <a:lnTo>
                    <a:pt x="37267" y="206460"/>
                  </a:lnTo>
                  <a:lnTo>
                    <a:pt x="44276" y="144275"/>
                  </a:lnTo>
                  <a:lnTo>
                    <a:pt x="56579" y="80996"/>
                  </a:lnTo>
                  <a:lnTo>
                    <a:pt x="58777" y="74543"/>
                  </a:lnTo>
                  <a:lnTo>
                    <a:pt x="60241" y="74922"/>
                  </a:lnTo>
                  <a:lnTo>
                    <a:pt x="68182" y="103561"/>
                  </a:lnTo>
                  <a:lnTo>
                    <a:pt x="83243" y="127223"/>
                  </a:lnTo>
                  <a:lnTo>
                    <a:pt x="102524" y="149052"/>
                  </a:lnTo>
                  <a:lnTo>
                    <a:pt x="110463" y="152670"/>
                  </a:lnTo>
                  <a:lnTo>
                    <a:pt x="128644" y="153570"/>
                  </a:lnTo>
                  <a:lnTo>
                    <a:pt x="158610" y="141911"/>
                  </a:lnTo>
                  <a:lnTo>
                    <a:pt x="212094" y="97817"/>
                  </a:lnTo>
                  <a:lnTo>
                    <a:pt x="259221" y="36860"/>
                  </a:lnTo>
                  <a:lnTo>
                    <a:pt x="275028" y="5424"/>
                  </a:lnTo>
                  <a:lnTo>
                    <a:pt x="280448" y="766"/>
                  </a:lnTo>
                  <a:lnTo>
                    <a:pt x="286402" y="0"/>
                  </a:lnTo>
                  <a:lnTo>
                    <a:pt x="292710" y="1829"/>
                  </a:lnTo>
                  <a:lnTo>
                    <a:pt x="296915" y="8898"/>
                  </a:lnTo>
                  <a:lnTo>
                    <a:pt x="303665" y="62270"/>
                  </a:lnTo>
                  <a:lnTo>
                    <a:pt x="304999" y="123548"/>
                  </a:lnTo>
                  <a:lnTo>
                    <a:pt x="311328" y="186779"/>
                  </a:lnTo>
                  <a:lnTo>
                    <a:pt x="309978" y="238610"/>
                  </a:lnTo>
                  <a:lnTo>
                    <a:pt x="320283" y="293562"/>
                  </a:lnTo>
                  <a:lnTo>
                    <a:pt x="326384" y="331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80608" y="2860488"/>
              <a:ext cx="182937" cy="121554"/>
            </a:xfrm>
            <a:custGeom>
              <a:avLst/>
              <a:gdLst/>
              <a:ahLst/>
              <a:cxnLst/>
              <a:rect l="0" t="0" r="0" b="0"/>
              <a:pathLst>
                <a:path w="182937" h="121554">
                  <a:moveTo>
                    <a:pt x="109236" y="34848"/>
                  </a:moveTo>
                  <a:lnTo>
                    <a:pt x="103647" y="18081"/>
                  </a:lnTo>
                  <a:lnTo>
                    <a:pt x="91544" y="6729"/>
                  </a:lnTo>
                  <a:lnTo>
                    <a:pt x="83404" y="2064"/>
                  </a:lnTo>
                  <a:lnTo>
                    <a:pt x="65000" y="0"/>
                  </a:lnTo>
                  <a:lnTo>
                    <a:pt x="46292" y="4153"/>
                  </a:lnTo>
                  <a:lnTo>
                    <a:pt x="30178" y="13797"/>
                  </a:lnTo>
                  <a:lnTo>
                    <a:pt x="18337" y="29002"/>
                  </a:lnTo>
                  <a:lnTo>
                    <a:pt x="1204" y="67359"/>
                  </a:lnTo>
                  <a:lnTo>
                    <a:pt x="0" y="87902"/>
                  </a:lnTo>
                  <a:lnTo>
                    <a:pt x="1317" y="98293"/>
                  </a:lnTo>
                  <a:lnTo>
                    <a:pt x="5705" y="106391"/>
                  </a:lnTo>
                  <a:lnTo>
                    <a:pt x="19938" y="118508"/>
                  </a:lnTo>
                  <a:lnTo>
                    <a:pt x="41082" y="121553"/>
                  </a:lnTo>
                  <a:lnTo>
                    <a:pt x="63738" y="117837"/>
                  </a:lnTo>
                  <a:lnTo>
                    <a:pt x="81606" y="108387"/>
                  </a:lnTo>
                  <a:lnTo>
                    <a:pt x="94226" y="93269"/>
                  </a:lnTo>
                  <a:lnTo>
                    <a:pt x="111860" y="54967"/>
                  </a:lnTo>
                  <a:lnTo>
                    <a:pt x="115665" y="51770"/>
                  </a:lnTo>
                  <a:lnTo>
                    <a:pt x="119371" y="53149"/>
                  </a:lnTo>
                  <a:lnTo>
                    <a:pt x="164614" y="99492"/>
                  </a:lnTo>
                  <a:lnTo>
                    <a:pt x="182936" y="108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16186" y="2840726"/>
              <a:ext cx="126343" cy="112104"/>
            </a:xfrm>
            <a:custGeom>
              <a:avLst/>
              <a:gdLst/>
              <a:ahLst/>
              <a:cxnLst/>
              <a:rect l="0" t="0" r="0" b="0"/>
              <a:pathLst>
                <a:path w="126343" h="112104">
                  <a:moveTo>
                    <a:pt x="0" y="44082"/>
                  </a:moveTo>
                  <a:lnTo>
                    <a:pt x="9575" y="68129"/>
                  </a:lnTo>
                  <a:lnTo>
                    <a:pt x="35411" y="112103"/>
                  </a:lnTo>
                  <a:lnTo>
                    <a:pt x="34066" y="105899"/>
                  </a:lnTo>
                  <a:lnTo>
                    <a:pt x="16112" y="43386"/>
                  </a:lnTo>
                  <a:lnTo>
                    <a:pt x="18079" y="22716"/>
                  </a:lnTo>
                  <a:lnTo>
                    <a:pt x="22581" y="14630"/>
                  </a:lnTo>
                  <a:lnTo>
                    <a:pt x="36942" y="2526"/>
                  </a:lnTo>
                  <a:lnTo>
                    <a:pt x="45685" y="0"/>
                  </a:lnTo>
                  <a:lnTo>
                    <a:pt x="100816" y="1478"/>
                  </a:lnTo>
                  <a:lnTo>
                    <a:pt x="126342" y="1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26756" y="2705823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19309" y="91143"/>
                  </a:lnTo>
                  <a:lnTo>
                    <a:pt x="15729" y="139276"/>
                  </a:lnTo>
                  <a:lnTo>
                    <a:pt x="25594" y="193498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68058" y="2768994"/>
              <a:ext cx="74513" cy="157929"/>
            </a:xfrm>
            <a:custGeom>
              <a:avLst/>
              <a:gdLst/>
              <a:ahLst/>
              <a:cxnLst/>
              <a:rect l="0" t="0" r="0" b="0"/>
              <a:pathLst>
                <a:path w="74513" h="157929">
                  <a:moveTo>
                    <a:pt x="74512" y="0"/>
                  </a:moveTo>
                  <a:lnTo>
                    <a:pt x="25013" y="58564"/>
                  </a:lnTo>
                  <a:lnTo>
                    <a:pt x="4213" y="80394"/>
                  </a:lnTo>
                  <a:lnTo>
                    <a:pt x="740" y="89861"/>
                  </a:lnTo>
                  <a:lnTo>
                    <a:pt x="0" y="112858"/>
                  </a:lnTo>
                  <a:lnTo>
                    <a:pt x="3780" y="122032"/>
                  </a:lnTo>
                  <a:lnTo>
                    <a:pt x="17339" y="135345"/>
                  </a:lnTo>
                  <a:lnTo>
                    <a:pt x="52300" y="152254"/>
                  </a:lnTo>
                  <a:lnTo>
                    <a:pt x="74512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86147" y="2811108"/>
              <a:ext cx="99529" cy="127875"/>
            </a:xfrm>
            <a:custGeom>
              <a:avLst/>
              <a:gdLst/>
              <a:ahLst/>
              <a:cxnLst/>
              <a:rect l="0" t="0" r="0" b="0"/>
              <a:pathLst>
                <a:path w="99529" h="127875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10149" y="109309"/>
                  </a:lnTo>
                  <a:lnTo>
                    <a:pt x="24754" y="121892"/>
                  </a:lnTo>
                  <a:lnTo>
                    <a:pt x="33563" y="126884"/>
                  </a:lnTo>
                  <a:lnTo>
                    <a:pt x="42944" y="127874"/>
                  </a:lnTo>
                  <a:lnTo>
                    <a:pt x="62727" y="122734"/>
                  </a:lnTo>
                  <a:lnTo>
                    <a:pt x="88006" y="106686"/>
                  </a:lnTo>
                  <a:lnTo>
                    <a:pt x="96792" y="87580"/>
                  </a:lnTo>
                  <a:lnTo>
                    <a:pt x="99528" y="63491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38773" y="2781655"/>
              <a:ext cx="116798" cy="295519"/>
            </a:xfrm>
            <a:custGeom>
              <a:avLst/>
              <a:gdLst/>
              <a:ahLst/>
              <a:cxnLst/>
              <a:rect l="0" t="0" r="0" b="0"/>
              <a:pathLst>
                <a:path w="116798" h="295519">
                  <a:moveTo>
                    <a:pt x="24895" y="113681"/>
                  </a:moveTo>
                  <a:lnTo>
                    <a:pt x="30484" y="172298"/>
                  </a:lnTo>
                  <a:lnTo>
                    <a:pt x="35618" y="232538"/>
                  </a:lnTo>
                  <a:lnTo>
                    <a:pt x="50957" y="295518"/>
                  </a:lnTo>
                  <a:lnTo>
                    <a:pt x="48956" y="290424"/>
                  </a:lnTo>
                  <a:lnTo>
                    <a:pt x="40627" y="229837"/>
                  </a:lnTo>
                  <a:lnTo>
                    <a:pt x="29216" y="179043"/>
                  </a:lnTo>
                  <a:lnTo>
                    <a:pt x="23835" y="139027"/>
                  </a:lnTo>
                  <a:lnTo>
                    <a:pt x="1344" y="77071"/>
                  </a:lnTo>
                  <a:lnTo>
                    <a:pt x="0" y="52957"/>
                  </a:lnTo>
                  <a:lnTo>
                    <a:pt x="4472" y="30541"/>
                  </a:lnTo>
                  <a:lnTo>
                    <a:pt x="14258" y="8880"/>
                  </a:lnTo>
                  <a:lnTo>
                    <a:pt x="21313" y="2869"/>
                  </a:lnTo>
                  <a:lnTo>
                    <a:pt x="29526" y="32"/>
                  </a:lnTo>
                  <a:lnTo>
                    <a:pt x="48010" y="0"/>
                  </a:lnTo>
                  <a:lnTo>
                    <a:pt x="67924" y="3885"/>
                  </a:lnTo>
                  <a:lnTo>
                    <a:pt x="93276" y="18238"/>
                  </a:lnTo>
                  <a:lnTo>
                    <a:pt x="105200" y="33827"/>
                  </a:lnTo>
                  <a:lnTo>
                    <a:pt x="113228" y="53624"/>
                  </a:lnTo>
                  <a:lnTo>
                    <a:pt x="116797" y="78021"/>
                  </a:lnTo>
                  <a:lnTo>
                    <a:pt x="112144" y="98222"/>
                  </a:lnTo>
                  <a:lnTo>
                    <a:pt x="107627" y="106885"/>
                  </a:lnTo>
                  <a:lnTo>
                    <a:pt x="93250" y="119629"/>
                  </a:lnTo>
                  <a:lnTo>
                    <a:pt x="47588" y="139984"/>
                  </a:lnTo>
                  <a:lnTo>
                    <a:pt x="24895" y="145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90052" y="277952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58466" y="285322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5865" y="2611067"/>
              <a:ext cx="90070" cy="105215"/>
            </a:xfrm>
            <a:custGeom>
              <a:avLst/>
              <a:gdLst/>
              <a:ahLst/>
              <a:cxnLst/>
              <a:rect l="0" t="0" r="0" b="0"/>
              <a:pathLst>
                <a:path w="90070" h="105215">
                  <a:moveTo>
                    <a:pt x="65855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6" y="44992"/>
                  </a:lnTo>
                  <a:lnTo>
                    <a:pt x="0" y="67570"/>
                  </a:lnTo>
                  <a:lnTo>
                    <a:pt x="894" y="80141"/>
                  </a:lnTo>
                  <a:lnTo>
                    <a:pt x="5000" y="89692"/>
                  </a:lnTo>
                  <a:lnTo>
                    <a:pt x="18922" y="103424"/>
                  </a:lnTo>
                  <a:lnTo>
                    <a:pt x="27547" y="105214"/>
                  </a:lnTo>
                  <a:lnTo>
                    <a:pt x="46490" y="100964"/>
                  </a:lnTo>
                  <a:lnTo>
                    <a:pt x="71295" y="85417"/>
                  </a:lnTo>
                  <a:lnTo>
                    <a:pt x="83091" y="69549"/>
                  </a:lnTo>
                  <a:lnTo>
                    <a:pt x="89893" y="53137"/>
                  </a:lnTo>
                  <a:lnTo>
                    <a:pt x="90069" y="47123"/>
                  </a:lnTo>
                  <a:lnTo>
                    <a:pt x="8691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79606" y="2632124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168456" y="0"/>
                  </a:moveTo>
                  <a:lnTo>
                    <a:pt x="139147" y="58617"/>
                  </a:lnTo>
                  <a:lnTo>
                    <a:pt x="105122" y="115214"/>
                  </a:lnTo>
                  <a:lnTo>
                    <a:pt x="87300" y="150341"/>
                  </a:lnTo>
                  <a:lnTo>
                    <a:pt x="59849" y="209571"/>
                  </a:lnTo>
                  <a:lnTo>
                    <a:pt x="39725" y="24936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82922" y="2895336"/>
              <a:ext cx="69793" cy="72692"/>
            </a:xfrm>
            <a:custGeom>
              <a:avLst/>
              <a:gdLst/>
              <a:ahLst/>
              <a:cxnLst/>
              <a:rect l="0" t="0" r="0" b="0"/>
              <a:pathLst>
                <a:path w="69793" h="72692">
                  <a:moveTo>
                    <a:pt x="33554" y="0"/>
                  </a:moveTo>
                  <a:lnTo>
                    <a:pt x="16787" y="11179"/>
                  </a:lnTo>
                  <a:lnTo>
                    <a:pt x="5435" y="26025"/>
                  </a:lnTo>
                  <a:lnTo>
                    <a:pt x="770" y="34898"/>
                  </a:lnTo>
                  <a:lnTo>
                    <a:pt x="0" y="44322"/>
                  </a:lnTo>
                  <a:lnTo>
                    <a:pt x="5383" y="64153"/>
                  </a:lnTo>
                  <a:lnTo>
                    <a:pt x="11264" y="69675"/>
                  </a:lnTo>
                  <a:lnTo>
                    <a:pt x="18694" y="72186"/>
                  </a:lnTo>
                  <a:lnTo>
                    <a:pt x="27157" y="72691"/>
                  </a:lnTo>
                  <a:lnTo>
                    <a:pt x="45919" y="67012"/>
                  </a:lnTo>
                  <a:lnTo>
                    <a:pt x="55835" y="62222"/>
                  </a:lnTo>
                  <a:lnTo>
                    <a:pt x="62447" y="54350"/>
                  </a:lnTo>
                  <a:lnTo>
                    <a:pt x="69792" y="33124"/>
                  </a:lnTo>
                  <a:lnTo>
                    <a:pt x="69411" y="25593"/>
                  </a:lnTo>
                  <a:lnTo>
                    <a:pt x="66818" y="20571"/>
                  </a:lnTo>
                  <a:lnTo>
                    <a:pt x="5461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60753" y="2826576"/>
              <a:ext cx="100427" cy="101619"/>
            </a:xfrm>
            <a:custGeom>
              <a:avLst/>
              <a:gdLst/>
              <a:ahLst/>
              <a:cxnLst/>
              <a:rect l="0" t="0" r="0" b="0"/>
              <a:pathLst>
                <a:path w="100427" h="101619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7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62688"/>
                  </a:lnTo>
                  <a:lnTo>
                    <a:pt x="1054" y="75241"/>
                  </a:lnTo>
                  <a:lnTo>
                    <a:pt x="5267" y="84779"/>
                  </a:lnTo>
                  <a:lnTo>
                    <a:pt x="19306" y="98497"/>
                  </a:lnTo>
                  <a:lnTo>
                    <a:pt x="27964" y="101453"/>
                  </a:lnTo>
                  <a:lnTo>
                    <a:pt x="46941" y="101618"/>
                  </a:lnTo>
                  <a:lnTo>
                    <a:pt x="77356" y="95133"/>
                  </a:lnTo>
                  <a:lnTo>
                    <a:pt x="85381" y="89852"/>
                  </a:lnTo>
                  <a:lnTo>
                    <a:pt x="97416" y="74625"/>
                  </a:lnTo>
                  <a:lnTo>
                    <a:pt x="100426" y="56159"/>
                  </a:lnTo>
                  <a:lnTo>
                    <a:pt x="9792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97181" y="2689125"/>
              <a:ext cx="66778" cy="185155"/>
            </a:xfrm>
            <a:custGeom>
              <a:avLst/>
              <a:gdLst/>
              <a:ahLst/>
              <a:cxnLst/>
              <a:rect l="0" t="0" r="0" b="0"/>
              <a:pathLst>
                <a:path w="66778" h="185155">
                  <a:moveTo>
                    <a:pt x="56249" y="185154"/>
                  </a:moveTo>
                  <a:lnTo>
                    <a:pt x="40608" y="158768"/>
                  </a:lnTo>
                  <a:lnTo>
                    <a:pt x="15816" y="101842"/>
                  </a:lnTo>
                  <a:lnTo>
                    <a:pt x="1635" y="69612"/>
                  </a:lnTo>
                  <a:lnTo>
                    <a:pt x="0" y="48404"/>
                  </a:lnTo>
                  <a:lnTo>
                    <a:pt x="4343" y="28450"/>
                  </a:lnTo>
                  <a:lnTo>
                    <a:pt x="14072" y="11783"/>
                  </a:lnTo>
                  <a:lnTo>
                    <a:pt x="22282" y="6402"/>
                  </a:lnTo>
                  <a:lnTo>
                    <a:pt x="43882" y="424"/>
                  </a:lnTo>
                  <a:lnTo>
                    <a:pt x="51514" y="0"/>
                  </a:lnTo>
                  <a:lnTo>
                    <a:pt x="56601" y="886"/>
                  </a:lnTo>
                  <a:lnTo>
                    <a:pt x="66777" y="6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58673" y="2826576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13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41609" y="2821097"/>
              <a:ext cx="185604" cy="84769"/>
            </a:xfrm>
            <a:custGeom>
              <a:avLst/>
              <a:gdLst/>
              <a:ahLst/>
              <a:cxnLst/>
              <a:rect l="0" t="0" r="0" b="0"/>
              <a:pathLst>
                <a:path w="185604" h="84769">
                  <a:moveTo>
                    <a:pt x="6619" y="11068"/>
                  </a:moveTo>
                  <a:lnTo>
                    <a:pt x="1029" y="27836"/>
                  </a:lnTo>
                  <a:lnTo>
                    <a:pt x="3132" y="65160"/>
                  </a:lnTo>
                  <a:lnTo>
                    <a:pt x="1954" y="64677"/>
                  </a:lnTo>
                  <a:lnTo>
                    <a:pt x="0" y="60845"/>
                  </a:lnTo>
                  <a:lnTo>
                    <a:pt x="947" y="47230"/>
                  </a:lnTo>
                  <a:lnTo>
                    <a:pt x="2838" y="38685"/>
                  </a:lnTo>
                  <a:lnTo>
                    <a:pt x="7607" y="31819"/>
                  </a:lnTo>
                  <a:lnTo>
                    <a:pt x="22266" y="21071"/>
                  </a:lnTo>
                  <a:lnTo>
                    <a:pt x="29918" y="21246"/>
                  </a:lnTo>
                  <a:lnTo>
                    <a:pt x="37359" y="24873"/>
                  </a:lnTo>
                  <a:lnTo>
                    <a:pt x="44660" y="30800"/>
                  </a:lnTo>
                  <a:lnTo>
                    <a:pt x="51867" y="31242"/>
                  </a:lnTo>
                  <a:lnTo>
                    <a:pt x="59011" y="28027"/>
                  </a:lnTo>
                  <a:lnTo>
                    <a:pt x="87288" y="3240"/>
                  </a:lnTo>
                  <a:lnTo>
                    <a:pt x="96663" y="0"/>
                  </a:lnTo>
                  <a:lnTo>
                    <a:pt x="131044" y="1030"/>
                  </a:lnTo>
                  <a:lnTo>
                    <a:pt x="153166" y="5827"/>
                  </a:lnTo>
                  <a:lnTo>
                    <a:pt x="160469" y="12253"/>
                  </a:lnTo>
                  <a:lnTo>
                    <a:pt x="182553" y="75376"/>
                  </a:lnTo>
                  <a:lnTo>
                    <a:pt x="185603" y="84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74373" y="2808496"/>
              <a:ext cx="152881" cy="96833"/>
            </a:xfrm>
            <a:custGeom>
              <a:avLst/>
              <a:gdLst/>
              <a:ahLst/>
              <a:cxnLst/>
              <a:rect l="0" t="0" r="0" b="0"/>
              <a:pathLst>
                <a:path w="152881" h="96833">
                  <a:moveTo>
                    <a:pt x="89709" y="44726"/>
                  </a:moveTo>
                  <a:lnTo>
                    <a:pt x="89709" y="22369"/>
                  </a:lnTo>
                  <a:lnTo>
                    <a:pt x="86200" y="14614"/>
                  </a:lnTo>
                  <a:lnTo>
                    <a:pt x="72942" y="2877"/>
                  </a:lnTo>
                  <a:lnTo>
                    <a:pt x="52231" y="0"/>
                  </a:lnTo>
                  <a:lnTo>
                    <a:pt x="29769" y="3791"/>
                  </a:lnTo>
                  <a:lnTo>
                    <a:pt x="11986" y="13275"/>
                  </a:lnTo>
                  <a:lnTo>
                    <a:pt x="6308" y="21419"/>
                  </a:lnTo>
                  <a:lnTo>
                    <a:pt x="0" y="42946"/>
                  </a:lnTo>
                  <a:lnTo>
                    <a:pt x="2038" y="75785"/>
                  </a:lnTo>
                  <a:lnTo>
                    <a:pt x="6695" y="84149"/>
                  </a:lnTo>
                  <a:lnTo>
                    <a:pt x="21228" y="96563"/>
                  </a:lnTo>
                  <a:lnTo>
                    <a:pt x="28847" y="96832"/>
                  </a:lnTo>
                  <a:lnTo>
                    <a:pt x="36267" y="93501"/>
                  </a:lnTo>
                  <a:lnTo>
                    <a:pt x="49579" y="80442"/>
                  </a:lnTo>
                  <a:lnTo>
                    <a:pt x="59395" y="62940"/>
                  </a:lnTo>
                  <a:lnTo>
                    <a:pt x="63651" y="60378"/>
                  </a:lnTo>
                  <a:lnTo>
                    <a:pt x="67657" y="62180"/>
                  </a:lnTo>
                  <a:lnTo>
                    <a:pt x="71499" y="66891"/>
                  </a:lnTo>
                  <a:lnTo>
                    <a:pt x="93672" y="79109"/>
                  </a:lnTo>
                  <a:lnTo>
                    <a:pt x="152880" y="86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54083" y="2800580"/>
              <a:ext cx="67928" cy="98524"/>
            </a:xfrm>
            <a:custGeom>
              <a:avLst/>
              <a:gdLst/>
              <a:ahLst/>
              <a:cxnLst/>
              <a:rect l="0" t="0" r="0" b="0"/>
              <a:pathLst>
                <a:path w="67928" h="98524">
                  <a:moveTo>
                    <a:pt x="4756" y="42114"/>
                  </a:moveTo>
                  <a:lnTo>
                    <a:pt x="7875" y="84806"/>
                  </a:lnTo>
                  <a:lnTo>
                    <a:pt x="10822" y="98523"/>
                  </a:lnTo>
                  <a:lnTo>
                    <a:pt x="8231" y="92921"/>
                  </a:lnTo>
                  <a:lnTo>
                    <a:pt x="197" y="70036"/>
                  </a:lnTo>
                  <a:lnTo>
                    <a:pt x="0" y="51014"/>
                  </a:lnTo>
                  <a:lnTo>
                    <a:pt x="1585" y="41028"/>
                  </a:lnTo>
                  <a:lnTo>
                    <a:pt x="6152" y="33201"/>
                  </a:lnTo>
                  <a:lnTo>
                    <a:pt x="20584" y="21385"/>
                  </a:lnTo>
                  <a:lnTo>
                    <a:pt x="6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85181" y="269529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7" y="1907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93804" y="2758466"/>
              <a:ext cx="75607" cy="126343"/>
            </a:xfrm>
            <a:custGeom>
              <a:avLst/>
              <a:gdLst/>
              <a:ahLst/>
              <a:cxnLst/>
              <a:rect l="0" t="0" r="0" b="0"/>
              <a:pathLst>
                <a:path w="75607" h="126343">
                  <a:moveTo>
                    <a:pt x="75606" y="0"/>
                  </a:moveTo>
                  <a:lnTo>
                    <a:pt x="57624" y="15641"/>
                  </a:lnTo>
                  <a:lnTo>
                    <a:pt x="17042" y="40433"/>
                  </a:lnTo>
                  <a:lnTo>
                    <a:pt x="802" y="65793"/>
                  </a:lnTo>
                  <a:lnTo>
                    <a:pt x="0" y="74277"/>
                  </a:lnTo>
                  <a:lnTo>
                    <a:pt x="5348" y="89944"/>
                  </a:lnTo>
                  <a:lnTo>
                    <a:pt x="21513" y="111918"/>
                  </a:lnTo>
                  <a:lnTo>
                    <a:pt x="37526" y="119931"/>
                  </a:lnTo>
                  <a:lnTo>
                    <a:pt x="6507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11523" y="2790051"/>
              <a:ext cx="105286" cy="90016"/>
            </a:xfrm>
            <a:custGeom>
              <a:avLst/>
              <a:gdLst/>
              <a:ahLst/>
              <a:cxnLst/>
              <a:rect l="0" t="0" r="0" b="0"/>
              <a:pathLst>
                <a:path w="105286" h="90016">
                  <a:moveTo>
                    <a:pt x="0" y="0"/>
                  </a:moveTo>
                  <a:lnTo>
                    <a:pt x="3119" y="42692"/>
                  </a:lnTo>
                  <a:lnTo>
                    <a:pt x="9575" y="62258"/>
                  </a:lnTo>
                  <a:lnTo>
                    <a:pt x="20243" y="78753"/>
                  </a:lnTo>
                  <a:lnTo>
                    <a:pt x="28704" y="84088"/>
                  </a:lnTo>
                  <a:lnTo>
                    <a:pt x="50582" y="90015"/>
                  </a:lnTo>
                  <a:lnTo>
                    <a:pt x="60628" y="89256"/>
                  </a:lnTo>
                  <a:lnTo>
                    <a:pt x="78028" y="82173"/>
                  </a:lnTo>
                  <a:lnTo>
                    <a:pt x="90441" y="68107"/>
                  </a:lnTo>
                  <a:lnTo>
                    <a:pt x="98688" y="50157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58922" y="2761950"/>
              <a:ext cx="138813" cy="226908"/>
            </a:xfrm>
            <a:custGeom>
              <a:avLst/>
              <a:gdLst/>
              <a:ahLst/>
              <a:cxnLst/>
              <a:rect l="0" t="0" r="0" b="0"/>
              <a:pathLst>
                <a:path w="138813" h="226908">
                  <a:moveTo>
                    <a:pt x="0" y="59687"/>
                  </a:moveTo>
                  <a:lnTo>
                    <a:pt x="3120" y="102379"/>
                  </a:lnTo>
                  <a:lnTo>
                    <a:pt x="17959" y="161755"/>
                  </a:lnTo>
                  <a:lnTo>
                    <a:pt x="35149" y="222780"/>
                  </a:lnTo>
                  <a:lnTo>
                    <a:pt x="36301" y="226907"/>
                  </a:lnTo>
                  <a:lnTo>
                    <a:pt x="30984" y="169754"/>
                  </a:lnTo>
                  <a:lnTo>
                    <a:pt x="17006" y="107370"/>
                  </a:lnTo>
                  <a:lnTo>
                    <a:pt x="12978" y="53551"/>
                  </a:lnTo>
                  <a:lnTo>
                    <a:pt x="16687" y="30054"/>
                  </a:lnTo>
                  <a:lnTo>
                    <a:pt x="21653" y="21214"/>
                  </a:lnTo>
                  <a:lnTo>
                    <a:pt x="36530" y="8273"/>
                  </a:lnTo>
                  <a:lnTo>
                    <a:pt x="57960" y="1741"/>
                  </a:lnTo>
                  <a:lnTo>
                    <a:pt x="70226" y="0"/>
                  </a:lnTo>
                  <a:lnTo>
                    <a:pt x="90093" y="4303"/>
                  </a:lnTo>
                  <a:lnTo>
                    <a:pt x="121912" y="26130"/>
                  </a:lnTo>
                  <a:lnTo>
                    <a:pt x="138028" y="51694"/>
                  </a:lnTo>
                  <a:lnTo>
                    <a:pt x="138812" y="61377"/>
                  </a:lnTo>
                  <a:lnTo>
                    <a:pt x="133444" y="81495"/>
                  </a:lnTo>
                  <a:lnTo>
                    <a:pt x="120140" y="95896"/>
                  </a:lnTo>
                  <a:lnTo>
                    <a:pt x="103699" y="105026"/>
                  </a:lnTo>
                  <a:lnTo>
                    <a:pt x="73700" y="112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11647" y="2726880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24202" y="585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80062" y="2716352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49498" y="59593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64283" y="2669675"/>
              <a:ext cx="188576" cy="192631"/>
            </a:xfrm>
            <a:custGeom>
              <a:avLst/>
              <a:gdLst/>
              <a:ahLst/>
              <a:cxnLst/>
              <a:rect l="0" t="0" r="0" b="0"/>
              <a:pathLst>
                <a:path w="188576" h="192631">
                  <a:moveTo>
                    <a:pt x="152733" y="15091"/>
                  </a:moveTo>
                  <a:lnTo>
                    <a:pt x="108770" y="437"/>
                  </a:lnTo>
                  <a:lnTo>
                    <a:pt x="88741" y="0"/>
                  </a:lnTo>
                  <a:lnTo>
                    <a:pt x="30745" y="6302"/>
                  </a:lnTo>
                  <a:lnTo>
                    <a:pt x="12338" y="15474"/>
                  </a:lnTo>
                  <a:lnTo>
                    <a:pt x="6494" y="23535"/>
                  </a:lnTo>
                  <a:lnTo>
                    <a:pt x="0" y="44971"/>
                  </a:lnTo>
                  <a:lnTo>
                    <a:pt x="1778" y="53728"/>
                  </a:lnTo>
                  <a:lnTo>
                    <a:pt x="6473" y="60737"/>
                  </a:lnTo>
                  <a:lnTo>
                    <a:pt x="21047" y="71643"/>
                  </a:lnTo>
                  <a:lnTo>
                    <a:pt x="39224" y="80390"/>
                  </a:lnTo>
                  <a:lnTo>
                    <a:pt x="98199" y="90804"/>
                  </a:lnTo>
                  <a:lnTo>
                    <a:pt x="131115" y="103035"/>
                  </a:lnTo>
                  <a:lnTo>
                    <a:pt x="173679" y="122540"/>
                  </a:lnTo>
                  <a:lnTo>
                    <a:pt x="180735" y="130008"/>
                  </a:lnTo>
                  <a:lnTo>
                    <a:pt x="188575" y="150783"/>
                  </a:lnTo>
                  <a:lnTo>
                    <a:pt x="187156" y="160535"/>
                  </a:lnTo>
                  <a:lnTo>
                    <a:pt x="176221" y="177609"/>
                  </a:lnTo>
                  <a:lnTo>
                    <a:pt x="156543" y="186757"/>
                  </a:lnTo>
                  <a:lnTo>
                    <a:pt x="105782" y="192630"/>
                  </a:lnTo>
                  <a:lnTo>
                    <a:pt x="49223" y="185552"/>
                  </a:lnTo>
                  <a:lnTo>
                    <a:pt x="36919" y="18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11772" y="251631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3119" y="158334"/>
                  </a:lnTo>
                  <a:lnTo>
                    <a:pt x="8333" y="207571"/>
                  </a:lnTo>
                  <a:lnTo>
                    <a:pt x="9878" y="25491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85430" y="2642653"/>
              <a:ext cx="221100" cy="21057"/>
            </a:xfrm>
            <a:custGeom>
              <a:avLst/>
              <a:gdLst/>
              <a:ahLst/>
              <a:cxnLst/>
              <a:rect l="0" t="0" r="0" b="0"/>
              <a:pathLst>
                <a:path w="221100" h="21057">
                  <a:moveTo>
                    <a:pt x="221099" y="0"/>
                  </a:moveTo>
                  <a:lnTo>
                    <a:pt x="183620" y="8333"/>
                  </a:lnTo>
                  <a:lnTo>
                    <a:pt x="126608" y="10094"/>
                  </a:lnTo>
                  <a:lnTo>
                    <a:pt x="66257" y="11612"/>
                  </a:lnTo>
                  <a:lnTo>
                    <a:pt x="14821" y="1884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00180" y="2716352"/>
              <a:ext cx="117849" cy="139798"/>
            </a:xfrm>
            <a:custGeom>
              <a:avLst/>
              <a:gdLst/>
              <a:ahLst/>
              <a:cxnLst/>
              <a:rect l="0" t="0" r="0" b="0"/>
              <a:pathLst>
                <a:path w="117849" h="139798">
                  <a:moveTo>
                    <a:pt x="69519" y="0"/>
                  </a:moveTo>
                  <a:lnTo>
                    <a:pt x="31146" y="29308"/>
                  </a:lnTo>
                  <a:lnTo>
                    <a:pt x="9926" y="55087"/>
                  </a:lnTo>
                  <a:lnTo>
                    <a:pt x="2090" y="77906"/>
                  </a:lnTo>
                  <a:lnTo>
                    <a:pt x="0" y="90541"/>
                  </a:lnTo>
                  <a:lnTo>
                    <a:pt x="3917" y="110820"/>
                  </a:lnTo>
                  <a:lnTo>
                    <a:pt x="8237" y="119504"/>
                  </a:lnTo>
                  <a:lnTo>
                    <a:pt x="22396" y="132271"/>
                  </a:lnTo>
                  <a:lnTo>
                    <a:pt x="31085" y="137314"/>
                  </a:lnTo>
                  <a:lnTo>
                    <a:pt x="50098" y="139797"/>
                  </a:lnTo>
                  <a:lnTo>
                    <a:pt x="69076" y="135832"/>
                  </a:lnTo>
                  <a:lnTo>
                    <a:pt x="100324" y="114222"/>
                  </a:lnTo>
                  <a:lnTo>
                    <a:pt x="107603" y="107733"/>
                  </a:lnTo>
                  <a:lnTo>
                    <a:pt x="115691" y="88046"/>
                  </a:lnTo>
                  <a:lnTo>
                    <a:pt x="117848" y="76245"/>
                  </a:lnTo>
                  <a:lnTo>
                    <a:pt x="114005" y="56893"/>
                  </a:lnTo>
                  <a:lnTo>
                    <a:pt x="104498" y="41663"/>
                  </a:lnTo>
                  <a:lnTo>
                    <a:pt x="8004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64456" y="2695295"/>
              <a:ext cx="52643" cy="144039"/>
            </a:xfrm>
            <a:custGeom>
              <a:avLst/>
              <a:gdLst/>
              <a:ahLst/>
              <a:cxnLst/>
              <a:rect l="0" t="0" r="0" b="0"/>
              <a:pathLst>
                <a:path w="52643" h="144039">
                  <a:moveTo>
                    <a:pt x="0" y="73699"/>
                  </a:moveTo>
                  <a:lnTo>
                    <a:pt x="19128" y="126404"/>
                  </a:lnTo>
                  <a:lnTo>
                    <a:pt x="30338" y="142357"/>
                  </a:lnTo>
                  <a:lnTo>
                    <a:pt x="33093" y="144038"/>
                  </a:lnTo>
                  <a:lnTo>
                    <a:pt x="33760" y="141649"/>
                  </a:lnTo>
                  <a:lnTo>
                    <a:pt x="17059" y="83275"/>
                  </a:lnTo>
                  <a:lnTo>
                    <a:pt x="5752" y="41926"/>
                  </a:lnTo>
                  <a:lnTo>
                    <a:pt x="7626" y="20973"/>
                  </a:lnTo>
                  <a:lnTo>
                    <a:pt x="13273" y="1398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56105" y="2702365"/>
              <a:ext cx="127002" cy="129801"/>
            </a:xfrm>
            <a:custGeom>
              <a:avLst/>
              <a:gdLst/>
              <a:ahLst/>
              <a:cxnLst/>
              <a:rect l="0" t="0" r="0" b="0"/>
              <a:pathLst>
                <a:path w="127002" h="129801">
                  <a:moveTo>
                    <a:pt x="24165" y="56101"/>
                  </a:moveTo>
                  <a:lnTo>
                    <a:pt x="40933" y="61690"/>
                  </a:lnTo>
                  <a:lnTo>
                    <a:pt x="58524" y="61315"/>
                  </a:lnTo>
                  <a:lnTo>
                    <a:pt x="98412" y="51542"/>
                  </a:lnTo>
                  <a:lnTo>
                    <a:pt x="124023" y="36163"/>
                  </a:lnTo>
                  <a:lnTo>
                    <a:pt x="127001" y="29941"/>
                  </a:lnTo>
                  <a:lnTo>
                    <a:pt x="126648" y="23453"/>
                  </a:lnTo>
                  <a:lnTo>
                    <a:pt x="124072" y="16788"/>
                  </a:lnTo>
                  <a:lnTo>
                    <a:pt x="111852" y="6263"/>
                  </a:lnTo>
                  <a:lnTo>
                    <a:pt x="103680" y="1819"/>
                  </a:lnTo>
                  <a:lnTo>
                    <a:pt x="85241" y="0"/>
                  </a:lnTo>
                  <a:lnTo>
                    <a:pt x="44808" y="8364"/>
                  </a:lnTo>
                  <a:lnTo>
                    <a:pt x="19103" y="23500"/>
                  </a:lnTo>
                  <a:lnTo>
                    <a:pt x="7097" y="39272"/>
                  </a:lnTo>
                  <a:lnTo>
                    <a:pt x="2258" y="48391"/>
                  </a:lnTo>
                  <a:lnTo>
                    <a:pt x="0" y="67882"/>
                  </a:lnTo>
                  <a:lnTo>
                    <a:pt x="4066" y="87073"/>
                  </a:lnTo>
                  <a:lnTo>
                    <a:pt x="13672" y="103402"/>
                  </a:lnTo>
                  <a:lnTo>
                    <a:pt x="28861" y="115338"/>
                  </a:lnTo>
                  <a:lnTo>
                    <a:pt x="46139" y="123373"/>
                  </a:lnTo>
                  <a:lnTo>
                    <a:pt x="76807" y="129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32911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96083" y="2590010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32109" y="2679177"/>
              <a:ext cx="125767" cy="148547"/>
            </a:xfrm>
            <a:custGeom>
              <a:avLst/>
              <a:gdLst/>
              <a:ahLst/>
              <a:cxnLst/>
              <a:rect l="0" t="0" r="0" b="0"/>
              <a:pathLst>
                <a:path w="125767" h="148547">
                  <a:moveTo>
                    <a:pt x="95601" y="5589"/>
                  </a:moveTo>
                  <a:lnTo>
                    <a:pt x="78833" y="0"/>
                  </a:lnTo>
                  <a:lnTo>
                    <a:pt x="61242" y="376"/>
                  </a:lnTo>
                  <a:lnTo>
                    <a:pt x="21353" y="10149"/>
                  </a:lnTo>
                  <a:lnTo>
                    <a:pt x="13347" y="15648"/>
                  </a:lnTo>
                  <a:lnTo>
                    <a:pt x="1331" y="31117"/>
                  </a:lnTo>
                  <a:lnTo>
                    <a:pt x="0" y="38985"/>
                  </a:lnTo>
                  <a:lnTo>
                    <a:pt x="1451" y="46571"/>
                  </a:lnTo>
                  <a:lnTo>
                    <a:pt x="4758" y="53967"/>
                  </a:lnTo>
                  <a:lnTo>
                    <a:pt x="11642" y="58898"/>
                  </a:lnTo>
                  <a:lnTo>
                    <a:pt x="63820" y="78640"/>
                  </a:lnTo>
                  <a:lnTo>
                    <a:pt x="110987" y="98355"/>
                  </a:lnTo>
                  <a:lnTo>
                    <a:pt x="125056" y="114669"/>
                  </a:lnTo>
                  <a:lnTo>
                    <a:pt x="125766" y="122763"/>
                  </a:lnTo>
                  <a:lnTo>
                    <a:pt x="122730" y="130498"/>
                  </a:lnTo>
                  <a:lnTo>
                    <a:pt x="117196" y="137995"/>
                  </a:lnTo>
                  <a:lnTo>
                    <a:pt x="108828" y="142993"/>
                  </a:lnTo>
                  <a:lnTo>
                    <a:pt x="87052" y="148546"/>
                  </a:lnTo>
                  <a:lnTo>
                    <a:pt x="32690" y="144070"/>
                  </a:lnTo>
                  <a:lnTo>
                    <a:pt x="844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39649" y="2677165"/>
              <a:ext cx="98673" cy="147383"/>
            </a:xfrm>
            <a:custGeom>
              <a:avLst/>
              <a:gdLst/>
              <a:ahLst/>
              <a:cxnLst/>
              <a:rect l="0" t="0" r="0" b="0"/>
              <a:pathLst>
                <a:path w="98673" h="147383">
                  <a:moveTo>
                    <a:pt x="98672" y="18130"/>
                  </a:moveTo>
                  <a:lnTo>
                    <a:pt x="87494" y="6951"/>
                  </a:lnTo>
                  <a:lnTo>
                    <a:pt x="69527" y="1463"/>
                  </a:lnTo>
                  <a:lnTo>
                    <a:pt x="58185" y="0"/>
                  </a:lnTo>
                  <a:lnTo>
                    <a:pt x="39344" y="4613"/>
                  </a:lnTo>
                  <a:lnTo>
                    <a:pt x="31044" y="9119"/>
                  </a:lnTo>
                  <a:lnTo>
                    <a:pt x="18702" y="23484"/>
                  </a:lnTo>
                  <a:lnTo>
                    <a:pt x="1247" y="61301"/>
                  </a:lnTo>
                  <a:lnTo>
                    <a:pt x="0" y="84891"/>
                  </a:lnTo>
                  <a:lnTo>
                    <a:pt x="4515" y="108633"/>
                  </a:lnTo>
                  <a:lnTo>
                    <a:pt x="14321" y="126983"/>
                  </a:lnTo>
                  <a:lnTo>
                    <a:pt x="29597" y="139819"/>
                  </a:lnTo>
                  <a:lnTo>
                    <a:pt x="38584" y="144879"/>
                  </a:lnTo>
                  <a:lnTo>
                    <a:pt x="57928" y="147382"/>
                  </a:lnTo>
                  <a:lnTo>
                    <a:pt x="75884" y="144596"/>
                  </a:lnTo>
                  <a:lnTo>
                    <a:pt x="98672" y="133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95006" y="2726880"/>
              <a:ext cx="114850" cy="136971"/>
            </a:xfrm>
            <a:custGeom>
              <a:avLst/>
              <a:gdLst/>
              <a:ahLst/>
              <a:cxnLst/>
              <a:rect l="0" t="0" r="0" b="0"/>
              <a:pathLst>
                <a:path w="114850" h="136971">
                  <a:moveTo>
                    <a:pt x="80186" y="10529"/>
                  </a:moveTo>
                  <a:lnTo>
                    <a:pt x="57829" y="10529"/>
                  </a:lnTo>
                  <a:lnTo>
                    <a:pt x="40613" y="16768"/>
                  </a:lnTo>
                  <a:lnTo>
                    <a:pt x="10498" y="39837"/>
                  </a:lnTo>
                  <a:lnTo>
                    <a:pt x="2420" y="59430"/>
                  </a:lnTo>
                  <a:lnTo>
                    <a:pt x="0" y="82565"/>
                  </a:lnTo>
                  <a:lnTo>
                    <a:pt x="2823" y="104546"/>
                  </a:lnTo>
                  <a:lnTo>
                    <a:pt x="11097" y="122894"/>
                  </a:lnTo>
                  <a:lnTo>
                    <a:pt x="16579" y="131063"/>
                  </a:lnTo>
                  <a:lnTo>
                    <a:pt x="23744" y="135339"/>
                  </a:lnTo>
                  <a:lnTo>
                    <a:pt x="41062" y="136970"/>
                  </a:lnTo>
                  <a:lnTo>
                    <a:pt x="57338" y="130676"/>
                  </a:lnTo>
                  <a:lnTo>
                    <a:pt x="86851" y="107571"/>
                  </a:lnTo>
                  <a:lnTo>
                    <a:pt x="102567" y="81786"/>
                  </a:lnTo>
                  <a:lnTo>
                    <a:pt x="114633" y="51919"/>
                  </a:lnTo>
                  <a:lnTo>
                    <a:pt x="114849" y="42802"/>
                  </a:lnTo>
                  <a:lnTo>
                    <a:pt x="108850" y="26432"/>
                  </a:lnTo>
                  <a:lnTo>
                    <a:pt x="98385" y="14478"/>
                  </a:lnTo>
                  <a:lnTo>
                    <a:pt x="801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81742" y="2695295"/>
              <a:ext cx="111396" cy="132757"/>
            </a:xfrm>
            <a:custGeom>
              <a:avLst/>
              <a:gdLst/>
              <a:ahLst/>
              <a:cxnLst/>
              <a:rect l="0" t="0" r="0" b="0"/>
              <a:pathLst>
                <a:path w="111396" h="132757">
                  <a:moveTo>
                    <a:pt x="93491" y="0"/>
                  </a:moveTo>
                  <a:lnTo>
                    <a:pt x="50799" y="3119"/>
                  </a:lnTo>
                  <a:lnTo>
                    <a:pt x="9149" y="14654"/>
                  </a:lnTo>
                  <a:lnTo>
                    <a:pt x="3338" y="20298"/>
                  </a:lnTo>
                  <a:lnTo>
                    <a:pt x="633" y="27570"/>
                  </a:lnTo>
                  <a:lnTo>
                    <a:pt x="0" y="35927"/>
                  </a:lnTo>
                  <a:lnTo>
                    <a:pt x="4258" y="42669"/>
                  </a:lnTo>
                  <a:lnTo>
                    <a:pt x="21466" y="53279"/>
                  </a:lnTo>
                  <a:lnTo>
                    <a:pt x="84107" y="73321"/>
                  </a:lnTo>
                  <a:lnTo>
                    <a:pt x="97764" y="76957"/>
                  </a:lnTo>
                  <a:lnTo>
                    <a:pt x="105698" y="82890"/>
                  </a:lnTo>
                  <a:lnTo>
                    <a:pt x="109818" y="90355"/>
                  </a:lnTo>
                  <a:lnTo>
                    <a:pt x="111395" y="98841"/>
                  </a:lnTo>
                  <a:lnTo>
                    <a:pt x="108937" y="106838"/>
                  </a:lnTo>
                  <a:lnTo>
                    <a:pt x="96846" y="121963"/>
                  </a:lnTo>
                  <a:lnTo>
                    <a:pt x="76655" y="130245"/>
                  </a:lnTo>
                  <a:lnTo>
                    <a:pt x="53253" y="132756"/>
                  </a:lnTo>
                  <a:lnTo>
                    <a:pt x="926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70423" y="2568953"/>
              <a:ext cx="10096" cy="252685"/>
            </a:xfrm>
            <a:custGeom>
              <a:avLst/>
              <a:gdLst/>
              <a:ahLst/>
              <a:cxnLst/>
              <a:rect l="0" t="0" r="0" b="0"/>
              <a:pathLst>
                <a:path w="10096" h="25268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200087"/>
                  </a:lnTo>
                  <a:lnTo>
                    <a:pt x="1009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38362" y="2621595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42114"/>
                  </a:moveTo>
                  <a:lnTo>
                    <a:pt x="299434" y="33781"/>
                  </a:lnTo>
                  <a:lnTo>
                    <a:pt x="239256" y="23470"/>
                  </a:lnTo>
                  <a:lnTo>
                    <a:pt x="184365" y="14883"/>
                  </a:lnTo>
                  <a:lnTo>
                    <a:pt x="121437" y="10649"/>
                  </a:lnTo>
                  <a:lnTo>
                    <a:pt x="63242" y="24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550370" y="3253305"/>
            <a:ext cx="995743" cy="409325"/>
            <a:chOff x="3550370" y="3253305"/>
            <a:chExt cx="995743" cy="409325"/>
          </a:xfrm>
        </p:grpSpPr>
        <p:sp>
          <p:nvSpPr>
            <p:cNvPr id="131" name="Freeform 130"/>
            <p:cNvSpPr/>
            <p:nvPr/>
          </p:nvSpPr>
          <p:spPr>
            <a:xfrm>
              <a:off x="3550370" y="3337533"/>
              <a:ext cx="326993" cy="325097"/>
            </a:xfrm>
            <a:custGeom>
              <a:avLst/>
              <a:gdLst/>
              <a:ahLst/>
              <a:cxnLst/>
              <a:rect l="0" t="0" r="0" b="0"/>
              <a:pathLst>
                <a:path w="326993" h="325097">
                  <a:moveTo>
                    <a:pt x="187246" y="10529"/>
                  </a:moveTo>
                  <a:lnTo>
                    <a:pt x="149768" y="2196"/>
                  </a:lnTo>
                  <a:lnTo>
                    <a:pt x="114921" y="3770"/>
                  </a:lnTo>
                  <a:lnTo>
                    <a:pt x="94270" y="9865"/>
                  </a:lnTo>
                  <a:lnTo>
                    <a:pt x="77293" y="20372"/>
                  </a:lnTo>
                  <a:lnTo>
                    <a:pt x="27117" y="77569"/>
                  </a:lnTo>
                  <a:lnTo>
                    <a:pt x="5386" y="126852"/>
                  </a:lnTo>
                  <a:lnTo>
                    <a:pt x="0" y="163668"/>
                  </a:lnTo>
                  <a:lnTo>
                    <a:pt x="3994" y="198623"/>
                  </a:lnTo>
                  <a:lnTo>
                    <a:pt x="27486" y="252497"/>
                  </a:lnTo>
                  <a:lnTo>
                    <a:pt x="37863" y="272488"/>
                  </a:lnTo>
                  <a:lnTo>
                    <a:pt x="83086" y="311718"/>
                  </a:lnTo>
                  <a:lnTo>
                    <a:pt x="106638" y="319866"/>
                  </a:lnTo>
                  <a:lnTo>
                    <a:pt x="159885" y="325096"/>
                  </a:lnTo>
                  <a:lnTo>
                    <a:pt x="218002" y="314761"/>
                  </a:lnTo>
                  <a:lnTo>
                    <a:pt x="238350" y="307180"/>
                  </a:lnTo>
                  <a:lnTo>
                    <a:pt x="277828" y="276571"/>
                  </a:lnTo>
                  <a:lnTo>
                    <a:pt x="305268" y="240635"/>
                  </a:lnTo>
                  <a:lnTo>
                    <a:pt x="326992" y="183724"/>
                  </a:lnTo>
                  <a:lnTo>
                    <a:pt x="326789" y="137625"/>
                  </a:lnTo>
                  <a:lnTo>
                    <a:pt x="319319" y="98100"/>
                  </a:lnTo>
                  <a:lnTo>
                    <a:pt x="304108" y="69751"/>
                  </a:lnTo>
                  <a:lnTo>
                    <a:pt x="264239" y="24836"/>
                  </a:lnTo>
                  <a:lnTo>
                    <a:pt x="237745" y="9179"/>
                  </a:lnTo>
                  <a:lnTo>
                    <a:pt x="1977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90300" y="3558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18904" y="3253305"/>
              <a:ext cx="178704" cy="350471"/>
            </a:xfrm>
            <a:custGeom>
              <a:avLst/>
              <a:gdLst/>
              <a:ahLst/>
              <a:cxnLst/>
              <a:rect l="0" t="0" r="0" b="0"/>
              <a:pathLst>
                <a:path w="178704" h="350471">
                  <a:moveTo>
                    <a:pt x="145137" y="0"/>
                  </a:moveTo>
                  <a:lnTo>
                    <a:pt x="102475" y="54115"/>
                  </a:lnTo>
                  <a:lnTo>
                    <a:pt x="60861" y="115943"/>
                  </a:lnTo>
                  <a:lnTo>
                    <a:pt x="26978" y="169643"/>
                  </a:lnTo>
                  <a:lnTo>
                    <a:pt x="5372" y="230166"/>
                  </a:lnTo>
                  <a:lnTo>
                    <a:pt x="0" y="268369"/>
                  </a:lnTo>
                  <a:lnTo>
                    <a:pt x="3998" y="303735"/>
                  </a:lnTo>
                  <a:lnTo>
                    <a:pt x="12608" y="322557"/>
                  </a:lnTo>
                  <a:lnTo>
                    <a:pt x="18180" y="330851"/>
                  </a:lnTo>
                  <a:lnTo>
                    <a:pt x="33730" y="343187"/>
                  </a:lnTo>
                  <a:lnTo>
                    <a:pt x="42789" y="348115"/>
                  </a:lnTo>
                  <a:lnTo>
                    <a:pt x="65334" y="350470"/>
                  </a:lnTo>
                  <a:lnTo>
                    <a:pt x="112346" y="342450"/>
                  </a:lnTo>
                  <a:lnTo>
                    <a:pt x="139191" y="327375"/>
                  </a:lnTo>
                  <a:lnTo>
                    <a:pt x="161962" y="302501"/>
                  </a:lnTo>
                  <a:lnTo>
                    <a:pt x="177939" y="272904"/>
                  </a:lnTo>
                  <a:lnTo>
                    <a:pt x="178703" y="262655"/>
                  </a:lnTo>
                  <a:lnTo>
                    <a:pt x="173314" y="241908"/>
                  </a:lnTo>
                  <a:lnTo>
                    <a:pt x="160000" y="227228"/>
                  </a:lnTo>
                  <a:lnTo>
                    <a:pt x="151536" y="221675"/>
                  </a:lnTo>
                  <a:lnTo>
                    <a:pt x="117268" y="213860"/>
                  </a:lnTo>
                  <a:lnTo>
                    <a:pt x="94146" y="218272"/>
                  </a:lnTo>
                  <a:lnTo>
                    <a:pt x="6090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37741" y="3301912"/>
              <a:ext cx="208372" cy="256721"/>
            </a:xfrm>
            <a:custGeom>
              <a:avLst/>
              <a:gdLst/>
              <a:ahLst/>
              <a:cxnLst/>
              <a:rect l="0" t="0" r="0" b="0"/>
              <a:pathLst>
                <a:path w="208372" h="256721">
                  <a:moveTo>
                    <a:pt x="0" y="14564"/>
                  </a:moveTo>
                  <a:lnTo>
                    <a:pt x="42691" y="17684"/>
                  </a:lnTo>
                  <a:lnTo>
                    <a:pt x="64597" y="20630"/>
                  </a:lnTo>
                  <a:lnTo>
                    <a:pt x="116788" y="16109"/>
                  </a:lnTo>
                  <a:lnTo>
                    <a:pt x="177726" y="6362"/>
                  </a:lnTo>
                  <a:lnTo>
                    <a:pt x="199482" y="0"/>
                  </a:lnTo>
                  <a:lnTo>
                    <a:pt x="205518" y="3685"/>
                  </a:lnTo>
                  <a:lnTo>
                    <a:pt x="208371" y="11991"/>
                  </a:lnTo>
                  <a:lnTo>
                    <a:pt x="206799" y="45387"/>
                  </a:lnTo>
                  <a:lnTo>
                    <a:pt x="200705" y="66868"/>
                  </a:lnTo>
                  <a:lnTo>
                    <a:pt x="171624" y="129178"/>
                  </a:lnTo>
                  <a:lnTo>
                    <a:pt x="141428" y="183993"/>
                  </a:lnTo>
                  <a:lnTo>
                    <a:pt x="123429" y="222207"/>
                  </a:lnTo>
                  <a:lnTo>
                    <a:pt x="110661" y="242205"/>
                  </a:lnTo>
                  <a:lnTo>
                    <a:pt x="105285" y="256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348477" y="3295419"/>
            <a:ext cx="147399" cy="126343"/>
            <a:chOff x="5348477" y="3295419"/>
            <a:chExt cx="147399" cy="126343"/>
          </a:xfrm>
        </p:grpSpPr>
        <p:sp>
          <p:nvSpPr>
            <p:cNvPr id="136" name="Freeform 135"/>
            <p:cNvSpPr/>
            <p:nvPr/>
          </p:nvSpPr>
          <p:spPr>
            <a:xfrm>
              <a:off x="5390590" y="3295419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62624" y="54115"/>
                  </a:lnTo>
                  <a:lnTo>
                    <a:pt x="34987" y="8945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48477" y="3305948"/>
              <a:ext cx="126342" cy="115814"/>
            </a:xfrm>
            <a:custGeom>
              <a:avLst/>
              <a:gdLst/>
              <a:ahLst/>
              <a:cxnLst/>
              <a:rect l="0" t="0" r="0" b="0"/>
              <a:pathLst>
                <a:path w="126342" h="115814">
                  <a:moveTo>
                    <a:pt x="0" y="0"/>
                  </a:moveTo>
                  <a:lnTo>
                    <a:pt x="58735" y="57565"/>
                  </a:lnTo>
                  <a:lnTo>
                    <a:pt x="118816" y="108938"/>
                  </a:lnTo>
                  <a:lnTo>
                    <a:pt x="12634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064414" y="3022112"/>
            <a:ext cx="1034467" cy="473350"/>
            <a:chOff x="6064414" y="3022112"/>
            <a:chExt cx="1034467" cy="473350"/>
          </a:xfrm>
        </p:grpSpPr>
        <p:sp>
          <p:nvSpPr>
            <p:cNvPr id="139" name="Freeform 138"/>
            <p:cNvSpPr/>
            <p:nvPr/>
          </p:nvSpPr>
          <p:spPr>
            <a:xfrm>
              <a:off x="6064414" y="3116435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4350" y="27556"/>
                  </a:lnTo>
                  <a:lnTo>
                    <a:pt x="24828" y="83778"/>
                  </a:lnTo>
                  <a:lnTo>
                    <a:pt x="30251" y="145880"/>
                  </a:lnTo>
                  <a:lnTo>
                    <a:pt x="31191" y="197122"/>
                  </a:lnTo>
                  <a:lnTo>
                    <a:pt x="25880" y="249349"/>
                  </a:lnTo>
                  <a:lnTo>
                    <a:pt x="20840" y="309824"/>
                  </a:lnTo>
                  <a:lnTo>
                    <a:pt x="9793" y="35365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72260" y="3150985"/>
              <a:ext cx="299027" cy="308776"/>
            </a:xfrm>
            <a:custGeom>
              <a:avLst/>
              <a:gdLst/>
              <a:ahLst/>
              <a:cxnLst/>
              <a:rect l="0" t="0" r="0" b="0"/>
              <a:pathLst>
                <a:path w="299027" h="308776">
                  <a:moveTo>
                    <a:pt x="144838" y="7564"/>
                  </a:moveTo>
                  <a:lnTo>
                    <a:pt x="91811" y="22218"/>
                  </a:lnTo>
                  <a:lnTo>
                    <a:pt x="83750" y="27862"/>
                  </a:lnTo>
                  <a:lnTo>
                    <a:pt x="52710" y="72021"/>
                  </a:lnTo>
                  <a:lnTo>
                    <a:pt x="20465" y="134019"/>
                  </a:lnTo>
                  <a:lnTo>
                    <a:pt x="6081" y="165525"/>
                  </a:lnTo>
                  <a:lnTo>
                    <a:pt x="0" y="208265"/>
                  </a:lnTo>
                  <a:lnTo>
                    <a:pt x="3787" y="246795"/>
                  </a:lnTo>
                  <a:lnTo>
                    <a:pt x="12349" y="266357"/>
                  </a:lnTo>
                  <a:lnTo>
                    <a:pt x="25122" y="282850"/>
                  </a:lnTo>
                  <a:lnTo>
                    <a:pt x="42499" y="297980"/>
                  </a:lnTo>
                  <a:lnTo>
                    <a:pt x="65039" y="306263"/>
                  </a:lnTo>
                  <a:lnTo>
                    <a:pt x="89485" y="308775"/>
                  </a:lnTo>
                  <a:lnTo>
                    <a:pt x="124147" y="302442"/>
                  </a:lnTo>
                  <a:lnTo>
                    <a:pt x="170950" y="279934"/>
                  </a:lnTo>
                  <a:lnTo>
                    <a:pt x="234301" y="223027"/>
                  </a:lnTo>
                  <a:lnTo>
                    <a:pt x="262639" y="192671"/>
                  </a:lnTo>
                  <a:lnTo>
                    <a:pt x="290145" y="138265"/>
                  </a:lnTo>
                  <a:lnTo>
                    <a:pt x="299026" y="92434"/>
                  </a:lnTo>
                  <a:lnTo>
                    <a:pt x="294865" y="65171"/>
                  </a:lnTo>
                  <a:lnTo>
                    <a:pt x="279368" y="33212"/>
                  </a:lnTo>
                  <a:lnTo>
                    <a:pt x="265460" y="17793"/>
                  </a:lnTo>
                  <a:lnTo>
                    <a:pt x="247581" y="7041"/>
                  </a:lnTo>
                  <a:lnTo>
                    <a:pt x="212195" y="0"/>
                  </a:lnTo>
                  <a:lnTo>
                    <a:pt x="191932" y="4592"/>
                  </a:lnTo>
                  <a:lnTo>
                    <a:pt x="165895" y="18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80311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48767" y="3053264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1784" y="150185"/>
                  </a:lnTo>
                  <a:lnTo>
                    <a:pt x="18878" y="204751"/>
                  </a:lnTo>
                  <a:lnTo>
                    <a:pt x="17292" y="247840"/>
                  </a:lnTo>
                  <a:lnTo>
                    <a:pt x="2789" y="30607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855386" y="3022112"/>
              <a:ext cx="243495" cy="356238"/>
            </a:xfrm>
            <a:custGeom>
              <a:avLst/>
              <a:gdLst/>
              <a:ahLst/>
              <a:cxnLst/>
              <a:rect l="0" t="0" r="0" b="0"/>
              <a:pathLst>
                <a:path w="243495" h="356238">
                  <a:moveTo>
                    <a:pt x="146064" y="10095"/>
                  </a:moveTo>
                  <a:lnTo>
                    <a:pt x="108586" y="1761"/>
                  </a:lnTo>
                  <a:lnTo>
                    <a:pt x="57163" y="0"/>
                  </a:lnTo>
                  <a:lnTo>
                    <a:pt x="32854" y="5998"/>
                  </a:lnTo>
                  <a:lnTo>
                    <a:pt x="21457" y="10873"/>
                  </a:lnTo>
                  <a:lnTo>
                    <a:pt x="13860" y="18803"/>
                  </a:lnTo>
                  <a:lnTo>
                    <a:pt x="5419" y="40091"/>
                  </a:lnTo>
                  <a:lnTo>
                    <a:pt x="0" y="91886"/>
                  </a:lnTo>
                  <a:lnTo>
                    <a:pt x="2048" y="144058"/>
                  </a:lnTo>
                  <a:lnTo>
                    <a:pt x="4430" y="155555"/>
                  </a:lnTo>
                  <a:lnTo>
                    <a:pt x="7188" y="159711"/>
                  </a:lnTo>
                  <a:lnTo>
                    <a:pt x="10196" y="158972"/>
                  </a:lnTo>
                  <a:lnTo>
                    <a:pt x="29020" y="138159"/>
                  </a:lnTo>
                  <a:lnTo>
                    <a:pt x="63673" y="119923"/>
                  </a:lnTo>
                  <a:lnTo>
                    <a:pt x="83710" y="112330"/>
                  </a:lnTo>
                  <a:lnTo>
                    <a:pt x="104313" y="111294"/>
                  </a:lnTo>
                  <a:lnTo>
                    <a:pt x="163877" y="124417"/>
                  </a:lnTo>
                  <a:lnTo>
                    <a:pt x="205476" y="148057"/>
                  </a:lnTo>
                  <a:lnTo>
                    <a:pt x="213748" y="154712"/>
                  </a:lnTo>
                  <a:lnTo>
                    <a:pt x="226059" y="174585"/>
                  </a:lnTo>
                  <a:lnTo>
                    <a:pt x="243494" y="219881"/>
                  </a:lnTo>
                  <a:lnTo>
                    <a:pt x="243432" y="257607"/>
                  </a:lnTo>
                  <a:lnTo>
                    <a:pt x="236006" y="292832"/>
                  </a:lnTo>
                  <a:lnTo>
                    <a:pt x="223473" y="311620"/>
                  </a:lnTo>
                  <a:lnTo>
                    <a:pt x="186831" y="342746"/>
                  </a:lnTo>
                  <a:lnTo>
                    <a:pt x="163403" y="350963"/>
                  </a:lnTo>
                  <a:lnTo>
                    <a:pt x="110235" y="356237"/>
                  </a:lnTo>
                  <a:lnTo>
                    <a:pt x="74227" y="351561"/>
                  </a:lnTo>
                  <a:lnTo>
                    <a:pt x="46921" y="337178"/>
                  </a:lnTo>
                  <a:lnTo>
                    <a:pt x="19723" y="3154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4200870" y="3906072"/>
            <a:ext cx="2009103" cy="437962"/>
            <a:chOff x="4200870" y="3906072"/>
            <a:chExt cx="2009103" cy="437962"/>
          </a:xfrm>
        </p:grpSpPr>
        <p:sp>
          <p:nvSpPr>
            <p:cNvPr id="145" name="Freeform 144"/>
            <p:cNvSpPr/>
            <p:nvPr/>
          </p:nvSpPr>
          <p:spPr>
            <a:xfrm>
              <a:off x="4242984" y="4077310"/>
              <a:ext cx="357970" cy="156281"/>
            </a:xfrm>
            <a:custGeom>
              <a:avLst/>
              <a:gdLst/>
              <a:ahLst/>
              <a:cxnLst/>
              <a:rect l="0" t="0" r="0" b="0"/>
              <a:pathLst>
                <a:path w="357970" h="156281">
                  <a:moveTo>
                    <a:pt x="0" y="70918"/>
                  </a:moveTo>
                  <a:lnTo>
                    <a:pt x="9576" y="94964"/>
                  </a:lnTo>
                  <a:lnTo>
                    <a:pt x="47326" y="143618"/>
                  </a:lnTo>
                  <a:lnTo>
                    <a:pt x="65487" y="155092"/>
                  </a:lnTo>
                  <a:lnTo>
                    <a:pt x="75244" y="156280"/>
                  </a:lnTo>
                  <a:lnTo>
                    <a:pt x="95443" y="151360"/>
                  </a:lnTo>
                  <a:lnTo>
                    <a:pt x="120956" y="135437"/>
                  </a:lnTo>
                  <a:lnTo>
                    <a:pt x="143334" y="110311"/>
                  </a:lnTo>
                  <a:lnTo>
                    <a:pt x="170578" y="54817"/>
                  </a:lnTo>
                  <a:lnTo>
                    <a:pt x="196951" y="22764"/>
                  </a:lnTo>
                  <a:lnTo>
                    <a:pt x="223303" y="6607"/>
                  </a:lnTo>
                  <a:lnTo>
                    <a:pt x="258926" y="0"/>
                  </a:lnTo>
                  <a:lnTo>
                    <a:pt x="279245" y="4694"/>
                  </a:lnTo>
                  <a:lnTo>
                    <a:pt x="338698" y="41199"/>
                  </a:lnTo>
                  <a:lnTo>
                    <a:pt x="349404" y="49131"/>
                  </a:lnTo>
                  <a:lnTo>
                    <a:pt x="357969" y="60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00870" y="4208281"/>
              <a:ext cx="368498" cy="135753"/>
            </a:xfrm>
            <a:custGeom>
              <a:avLst/>
              <a:gdLst/>
              <a:ahLst/>
              <a:cxnLst/>
              <a:rect l="0" t="0" r="0" b="0"/>
              <a:pathLst>
                <a:path w="368498" h="135753">
                  <a:moveTo>
                    <a:pt x="0" y="34703"/>
                  </a:moveTo>
                  <a:lnTo>
                    <a:pt x="9576" y="58750"/>
                  </a:lnTo>
                  <a:lnTo>
                    <a:pt x="52998" y="116705"/>
                  </a:lnTo>
                  <a:lnTo>
                    <a:pt x="59898" y="124466"/>
                  </a:lnTo>
                  <a:lnTo>
                    <a:pt x="80044" y="133089"/>
                  </a:lnTo>
                  <a:lnTo>
                    <a:pt x="103426" y="135752"/>
                  </a:lnTo>
                  <a:lnTo>
                    <a:pt x="125515" y="133036"/>
                  </a:lnTo>
                  <a:lnTo>
                    <a:pt x="157683" y="119341"/>
                  </a:lnTo>
                  <a:lnTo>
                    <a:pt x="183851" y="100465"/>
                  </a:lnTo>
                  <a:lnTo>
                    <a:pt x="200833" y="74465"/>
                  </a:lnTo>
                  <a:lnTo>
                    <a:pt x="223860" y="26984"/>
                  </a:lnTo>
                  <a:lnTo>
                    <a:pt x="237534" y="12555"/>
                  </a:lnTo>
                  <a:lnTo>
                    <a:pt x="255309" y="2243"/>
                  </a:lnTo>
                  <a:lnTo>
                    <a:pt x="278027" y="0"/>
                  </a:lnTo>
                  <a:lnTo>
                    <a:pt x="325151" y="8091"/>
                  </a:lnTo>
                  <a:lnTo>
                    <a:pt x="368497" y="34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26547" y="3971438"/>
              <a:ext cx="250581" cy="165051"/>
            </a:xfrm>
            <a:custGeom>
              <a:avLst/>
              <a:gdLst/>
              <a:ahLst/>
              <a:cxnLst/>
              <a:rect l="0" t="0" r="0" b="0"/>
              <a:pathLst>
                <a:path w="250581" h="165051">
                  <a:moveTo>
                    <a:pt x="158717" y="8334"/>
                  </a:moveTo>
                  <a:lnTo>
                    <a:pt x="121239" y="0"/>
                  </a:lnTo>
                  <a:lnTo>
                    <a:pt x="86391" y="1575"/>
                  </a:lnTo>
                  <a:lnTo>
                    <a:pt x="64571" y="7669"/>
                  </a:lnTo>
                  <a:lnTo>
                    <a:pt x="25087" y="30646"/>
                  </a:lnTo>
                  <a:lnTo>
                    <a:pt x="10418" y="45157"/>
                  </a:lnTo>
                  <a:lnTo>
                    <a:pt x="0" y="63304"/>
                  </a:lnTo>
                  <a:lnTo>
                    <a:pt x="263" y="71886"/>
                  </a:lnTo>
                  <a:lnTo>
                    <a:pt x="3948" y="79948"/>
                  </a:lnTo>
                  <a:lnTo>
                    <a:pt x="9914" y="87662"/>
                  </a:lnTo>
                  <a:lnTo>
                    <a:pt x="17401" y="91635"/>
                  </a:lnTo>
                  <a:lnTo>
                    <a:pt x="70351" y="92670"/>
                  </a:lnTo>
                  <a:lnTo>
                    <a:pt x="131427" y="92583"/>
                  </a:lnTo>
                  <a:lnTo>
                    <a:pt x="186645" y="95685"/>
                  </a:lnTo>
                  <a:lnTo>
                    <a:pt x="208564" y="102139"/>
                  </a:lnTo>
                  <a:lnTo>
                    <a:pt x="241700" y="125346"/>
                  </a:lnTo>
                  <a:lnTo>
                    <a:pt x="249134" y="131965"/>
                  </a:lnTo>
                  <a:lnTo>
                    <a:pt x="250580" y="138718"/>
                  </a:lnTo>
                  <a:lnTo>
                    <a:pt x="248035" y="145559"/>
                  </a:lnTo>
                  <a:lnTo>
                    <a:pt x="242829" y="152460"/>
                  </a:lnTo>
                  <a:lnTo>
                    <a:pt x="224566" y="160128"/>
                  </a:lnTo>
                  <a:lnTo>
                    <a:pt x="174714" y="165050"/>
                  </a:lnTo>
                  <a:lnTo>
                    <a:pt x="112570" y="164852"/>
                  </a:lnTo>
                  <a:lnTo>
                    <a:pt x="60261" y="157881"/>
                  </a:lnTo>
                  <a:lnTo>
                    <a:pt x="32375" y="155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022093" y="3906072"/>
              <a:ext cx="52643" cy="263214"/>
            </a:xfrm>
            <a:custGeom>
              <a:avLst/>
              <a:gdLst/>
              <a:ahLst/>
              <a:cxnLst/>
              <a:rect l="0" t="0" r="0" b="0"/>
              <a:pathLst>
                <a:path w="52643" h="263214">
                  <a:moveTo>
                    <a:pt x="0" y="0"/>
                  </a:moveTo>
                  <a:lnTo>
                    <a:pt x="11453" y="57265"/>
                  </a:lnTo>
                  <a:lnTo>
                    <a:pt x="24749" y="112567"/>
                  </a:lnTo>
                  <a:lnTo>
                    <a:pt x="37471" y="165692"/>
                  </a:lnTo>
                  <a:lnTo>
                    <a:pt x="44317" y="218127"/>
                  </a:lnTo>
                  <a:lnTo>
                    <a:pt x="5264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288426" y="3958715"/>
              <a:ext cx="210791" cy="383251"/>
            </a:xfrm>
            <a:custGeom>
              <a:avLst/>
              <a:gdLst/>
              <a:ahLst/>
              <a:cxnLst/>
              <a:rect l="0" t="0" r="0" b="0"/>
              <a:pathLst>
                <a:path w="210791" h="383251">
                  <a:moveTo>
                    <a:pt x="81107" y="0"/>
                  </a:moveTo>
                  <a:lnTo>
                    <a:pt x="65466" y="17981"/>
                  </a:lnTo>
                  <a:lnTo>
                    <a:pt x="42670" y="74353"/>
                  </a:lnTo>
                  <a:lnTo>
                    <a:pt x="24977" y="132017"/>
                  </a:lnTo>
                  <a:lnTo>
                    <a:pt x="10922" y="187601"/>
                  </a:lnTo>
                  <a:lnTo>
                    <a:pt x="0" y="250573"/>
                  </a:lnTo>
                  <a:lnTo>
                    <a:pt x="924" y="291053"/>
                  </a:lnTo>
                  <a:lnTo>
                    <a:pt x="16129" y="346947"/>
                  </a:lnTo>
                  <a:lnTo>
                    <a:pt x="27272" y="368278"/>
                  </a:lnTo>
                  <a:lnTo>
                    <a:pt x="35858" y="375370"/>
                  </a:lnTo>
                  <a:lnTo>
                    <a:pt x="57877" y="383250"/>
                  </a:lnTo>
                  <a:lnTo>
                    <a:pt x="90992" y="382097"/>
                  </a:lnTo>
                  <a:lnTo>
                    <a:pt x="123030" y="374346"/>
                  </a:lnTo>
                  <a:lnTo>
                    <a:pt x="149161" y="359052"/>
                  </a:lnTo>
                  <a:lnTo>
                    <a:pt x="186111" y="322944"/>
                  </a:lnTo>
                  <a:lnTo>
                    <a:pt x="204246" y="293779"/>
                  </a:lnTo>
                  <a:lnTo>
                    <a:pt x="208824" y="283590"/>
                  </a:lnTo>
                  <a:lnTo>
                    <a:pt x="210790" y="262911"/>
                  </a:lnTo>
                  <a:lnTo>
                    <a:pt x="202520" y="221039"/>
                  </a:lnTo>
                  <a:lnTo>
                    <a:pt x="190050" y="203134"/>
                  </a:lnTo>
                  <a:lnTo>
                    <a:pt x="181812" y="195084"/>
                  </a:lnTo>
                  <a:lnTo>
                    <a:pt x="171641" y="190887"/>
                  </a:lnTo>
                  <a:lnTo>
                    <a:pt x="147861" y="189344"/>
                  </a:lnTo>
                  <a:lnTo>
                    <a:pt x="113754" y="195052"/>
                  </a:lnTo>
                  <a:lnTo>
                    <a:pt x="87011" y="209741"/>
                  </a:lnTo>
                  <a:lnTo>
                    <a:pt x="37963" y="255180"/>
                  </a:lnTo>
                  <a:lnTo>
                    <a:pt x="28465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59046" y="426404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608628" y="3940520"/>
              <a:ext cx="245290" cy="357282"/>
            </a:xfrm>
            <a:custGeom>
              <a:avLst/>
              <a:gdLst/>
              <a:ahLst/>
              <a:cxnLst/>
              <a:rect l="0" t="0" r="0" b="0"/>
              <a:pathLst>
                <a:path w="245290" h="357282">
                  <a:moveTo>
                    <a:pt x="192574" y="81366"/>
                  </a:moveTo>
                  <a:lnTo>
                    <a:pt x="163265" y="116263"/>
                  </a:lnTo>
                  <a:lnTo>
                    <a:pt x="136930" y="176413"/>
                  </a:lnTo>
                  <a:lnTo>
                    <a:pt x="123654" y="226699"/>
                  </a:lnTo>
                  <a:lnTo>
                    <a:pt x="119818" y="281692"/>
                  </a:lnTo>
                  <a:lnTo>
                    <a:pt x="122273" y="320486"/>
                  </a:lnTo>
                  <a:lnTo>
                    <a:pt x="124650" y="332026"/>
                  </a:lnTo>
                  <a:lnTo>
                    <a:pt x="129744" y="340889"/>
                  </a:lnTo>
                  <a:lnTo>
                    <a:pt x="144762" y="353857"/>
                  </a:lnTo>
                  <a:lnTo>
                    <a:pt x="166255" y="357281"/>
                  </a:lnTo>
                  <a:lnTo>
                    <a:pt x="178537" y="356556"/>
                  </a:lnTo>
                  <a:lnTo>
                    <a:pt x="201543" y="346392"/>
                  </a:lnTo>
                  <a:lnTo>
                    <a:pt x="231106" y="320939"/>
                  </a:lnTo>
                  <a:lnTo>
                    <a:pt x="239319" y="311271"/>
                  </a:lnTo>
                  <a:lnTo>
                    <a:pt x="243624" y="300147"/>
                  </a:lnTo>
                  <a:lnTo>
                    <a:pt x="245289" y="275308"/>
                  </a:lnTo>
                  <a:lnTo>
                    <a:pt x="234059" y="240606"/>
                  </a:lnTo>
                  <a:lnTo>
                    <a:pt x="210325" y="213686"/>
                  </a:lnTo>
                  <a:lnTo>
                    <a:pt x="157433" y="184780"/>
                  </a:lnTo>
                  <a:lnTo>
                    <a:pt x="98736" y="158545"/>
                  </a:lnTo>
                  <a:lnTo>
                    <a:pt x="50885" y="126523"/>
                  </a:lnTo>
                  <a:lnTo>
                    <a:pt x="22213" y="97651"/>
                  </a:lnTo>
                  <a:lnTo>
                    <a:pt x="224" y="49152"/>
                  </a:lnTo>
                  <a:lnTo>
                    <a:pt x="0" y="40003"/>
                  </a:lnTo>
                  <a:lnTo>
                    <a:pt x="5990" y="23598"/>
                  </a:lnTo>
                  <a:lnTo>
                    <a:pt x="19570" y="11627"/>
                  </a:lnTo>
                  <a:lnTo>
                    <a:pt x="38474" y="3578"/>
                  </a:lnTo>
                  <a:lnTo>
                    <a:pt x="62474" y="0"/>
                  </a:lnTo>
                  <a:lnTo>
                    <a:pt x="85619" y="4649"/>
                  </a:lnTo>
                  <a:lnTo>
                    <a:pt x="115260" y="20421"/>
                  </a:lnTo>
                  <a:lnTo>
                    <a:pt x="135741" y="33672"/>
                  </a:lnTo>
                  <a:lnTo>
                    <a:pt x="150460" y="39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99427" y="3969243"/>
              <a:ext cx="310546" cy="303007"/>
            </a:xfrm>
            <a:custGeom>
              <a:avLst/>
              <a:gdLst/>
              <a:ahLst/>
              <a:cxnLst/>
              <a:rect l="0" t="0" r="0" b="0"/>
              <a:pathLst>
                <a:path w="310546" h="303007">
                  <a:moveTo>
                    <a:pt x="133402" y="42114"/>
                  </a:moveTo>
                  <a:lnTo>
                    <a:pt x="116634" y="36525"/>
                  </a:lnTo>
                  <a:lnTo>
                    <a:pt x="99043" y="36901"/>
                  </a:lnTo>
                  <a:lnTo>
                    <a:pt x="79527" y="42137"/>
                  </a:lnTo>
                  <a:lnTo>
                    <a:pt x="41522" y="64562"/>
                  </a:lnTo>
                  <a:lnTo>
                    <a:pt x="27056" y="78997"/>
                  </a:lnTo>
                  <a:lnTo>
                    <a:pt x="12335" y="108025"/>
                  </a:lnTo>
                  <a:lnTo>
                    <a:pt x="0" y="159162"/>
                  </a:lnTo>
                  <a:lnTo>
                    <a:pt x="678" y="197288"/>
                  </a:lnTo>
                  <a:lnTo>
                    <a:pt x="6563" y="219875"/>
                  </a:lnTo>
                  <a:lnTo>
                    <a:pt x="29406" y="259851"/>
                  </a:lnTo>
                  <a:lnTo>
                    <a:pt x="43897" y="274587"/>
                  </a:lnTo>
                  <a:lnTo>
                    <a:pt x="91979" y="297495"/>
                  </a:lnTo>
                  <a:lnTo>
                    <a:pt x="128668" y="303006"/>
                  </a:lnTo>
                  <a:lnTo>
                    <a:pt x="163585" y="299050"/>
                  </a:lnTo>
                  <a:lnTo>
                    <a:pt x="225778" y="272453"/>
                  </a:lnTo>
                  <a:lnTo>
                    <a:pt x="279667" y="231514"/>
                  </a:lnTo>
                  <a:lnTo>
                    <a:pt x="293165" y="216369"/>
                  </a:lnTo>
                  <a:lnTo>
                    <a:pt x="303063" y="197939"/>
                  </a:lnTo>
                  <a:lnTo>
                    <a:pt x="310545" y="149107"/>
                  </a:lnTo>
                  <a:lnTo>
                    <a:pt x="309501" y="109430"/>
                  </a:lnTo>
                  <a:lnTo>
                    <a:pt x="295414" y="76098"/>
                  </a:lnTo>
                  <a:lnTo>
                    <a:pt x="262867" y="35873"/>
                  </a:lnTo>
                  <a:lnTo>
                    <a:pt x="219775" y="11555"/>
                  </a:lnTo>
                  <a:lnTo>
                    <a:pt x="1965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4" name="Freeform 153"/>
          <p:cNvSpPr/>
          <p:nvPr/>
        </p:nvSpPr>
        <p:spPr>
          <a:xfrm>
            <a:off x="4698287" y="3621944"/>
            <a:ext cx="1892175" cy="979002"/>
          </a:xfrm>
          <a:custGeom>
            <a:avLst/>
            <a:gdLst/>
            <a:ahLst/>
            <a:cxnLst/>
            <a:rect l="0" t="0" r="0" b="0"/>
            <a:pathLst>
              <a:path w="1892175" h="979002">
                <a:moveTo>
                  <a:pt x="1145029" y="94615"/>
                </a:moveTo>
                <a:lnTo>
                  <a:pt x="1092001" y="70896"/>
                </a:lnTo>
                <a:lnTo>
                  <a:pt x="1041791" y="64584"/>
                </a:lnTo>
                <a:lnTo>
                  <a:pt x="986812" y="60217"/>
                </a:lnTo>
                <a:lnTo>
                  <a:pt x="930893" y="54025"/>
                </a:lnTo>
                <a:lnTo>
                  <a:pt x="873616" y="45567"/>
                </a:lnTo>
                <a:lnTo>
                  <a:pt x="824275" y="43037"/>
                </a:lnTo>
                <a:lnTo>
                  <a:pt x="772610" y="42288"/>
                </a:lnTo>
                <a:lnTo>
                  <a:pt x="722597" y="43236"/>
                </a:lnTo>
                <a:lnTo>
                  <a:pt x="666832" y="50324"/>
                </a:lnTo>
                <a:lnTo>
                  <a:pt x="617296" y="54976"/>
                </a:lnTo>
                <a:lnTo>
                  <a:pt x="565574" y="63763"/>
                </a:lnTo>
                <a:lnTo>
                  <a:pt x="513204" y="73776"/>
                </a:lnTo>
                <a:lnTo>
                  <a:pt x="463762" y="84151"/>
                </a:lnTo>
                <a:lnTo>
                  <a:pt x="405134" y="98137"/>
                </a:lnTo>
                <a:lnTo>
                  <a:pt x="342748" y="118793"/>
                </a:lnTo>
                <a:lnTo>
                  <a:pt x="288293" y="144365"/>
                </a:lnTo>
                <a:lnTo>
                  <a:pt x="226799" y="178925"/>
                </a:lnTo>
                <a:lnTo>
                  <a:pt x="168138" y="213949"/>
                </a:lnTo>
                <a:lnTo>
                  <a:pt x="112356" y="264459"/>
                </a:lnTo>
                <a:lnTo>
                  <a:pt x="60477" y="321486"/>
                </a:lnTo>
                <a:lnTo>
                  <a:pt x="35268" y="368586"/>
                </a:lnTo>
                <a:lnTo>
                  <a:pt x="19023" y="424857"/>
                </a:lnTo>
                <a:lnTo>
                  <a:pt x="4549" y="486362"/>
                </a:lnTo>
                <a:lnTo>
                  <a:pt x="0" y="543571"/>
                </a:lnTo>
                <a:lnTo>
                  <a:pt x="7415" y="585868"/>
                </a:lnTo>
                <a:lnTo>
                  <a:pt x="27169" y="642082"/>
                </a:lnTo>
                <a:lnTo>
                  <a:pt x="37549" y="668997"/>
                </a:lnTo>
                <a:lnTo>
                  <a:pt x="82775" y="725708"/>
                </a:lnTo>
                <a:lnTo>
                  <a:pt x="145863" y="788096"/>
                </a:lnTo>
                <a:lnTo>
                  <a:pt x="203190" y="824133"/>
                </a:lnTo>
                <a:lnTo>
                  <a:pt x="266242" y="854340"/>
                </a:lnTo>
                <a:lnTo>
                  <a:pt x="320754" y="875484"/>
                </a:lnTo>
                <a:lnTo>
                  <a:pt x="371255" y="887243"/>
                </a:lnTo>
                <a:lnTo>
                  <a:pt x="430672" y="898137"/>
                </a:lnTo>
                <a:lnTo>
                  <a:pt x="491924" y="912298"/>
                </a:lnTo>
                <a:lnTo>
                  <a:pt x="544415" y="922848"/>
                </a:lnTo>
                <a:lnTo>
                  <a:pt x="598490" y="933774"/>
                </a:lnTo>
                <a:lnTo>
                  <a:pt x="653885" y="941868"/>
                </a:lnTo>
                <a:lnTo>
                  <a:pt x="712636" y="951367"/>
                </a:lnTo>
                <a:lnTo>
                  <a:pt x="765138" y="956001"/>
                </a:lnTo>
                <a:lnTo>
                  <a:pt x="824800" y="964802"/>
                </a:lnTo>
                <a:lnTo>
                  <a:pt x="871032" y="968561"/>
                </a:lnTo>
                <a:lnTo>
                  <a:pt x="931524" y="975393"/>
                </a:lnTo>
                <a:lnTo>
                  <a:pt x="984152" y="977938"/>
                </a:lnTo>
                <a:lnTo>
                  <a:pt x="1027125" y="978533"/>
                </a:lnTo>
                <a:lnTo>
                  <a:pt x="1073520" y="978798"/>
                </a:lnTo>
                <a:lnTo>
                  <a:pt x="1121436" y="978915"/>
                </a:lnTo>
                <a:lnTo>
                  <a:pt x="1170028" y="978967"/>
                </a:lnTo>
                <a:lnTo>
                  <a:pt x="1218921" y="978991"/>
                </a:lnTo>
                <a:lnTo>
                  <a:pt x="1264437" y="979001"/>
                </a:lnTo>
                <a:lnTo>
                  <a:pt x="1315200" y="977837"/>
                </a:lnTo>
                <a:lnTo>
                  <a:pt x="1367506" y="970676"/>
                </a:lnTo>
                <a:lnTo>
                  <a:pt x="1414889" y="966012"/>
                </a:lnTo>
                <a:lnTo>
                  <a:pt x="1477015" y="953954"/>
                </a:lnTo>
                <a:lnTo>
                  <a:pt x="1528834" y="943769"/>
                </a:lnTo>
                <a:lnTo>
                  <a:pt x="1584010" y="929847"/>
                </a:lnTo>
                <a:lnTo>
                  <a:pt x="1639445" y="912324"/>
                </a:lnTo>
                <a:lnTo>
                  <a:pt x="1693937" y="882206"/>
                </a:lnTo>
                <a:lnTo>
                  <a:pt x="1749378" y="857419"/>
                </a:lnTo>
                <a:lnTo>
                  <a:pt x="1811063" y="805583"/>
                </a:lnTo>
                <a:lnTo>
                  <a:pt x="1855738" y="742756"/>
                </a:lnTo>
                <a:lnTo>
                  <a:pt x="1882854" y="694736"/>
                </a:lnTo>
                <a:lnTo>
                  <a:pt x="1890637" y="641403"/>
                </a:lnTo>
                <a:lnTo>
                  <a:pt x="1892174" y="580219"/>
                </a:lnTo>
                <a:lnTo>
                  <a:pt x="1881262" y="529136"/>
                </a:lnTo>
                <a:lnTo>
                  <a:pt x="1855443" y="482350"/>
                </a:lnTo>
                <a:lnTo>
                  <a:pt x="1817762" y="427354"/>
                </a:lnTo>
                <a:lnTo>
                  <a:pt x="1774472" y="368457"/>
                </a:lnTo>
                <a:lnTo>
                  <a:pt x="1723989" y="308578"/>
                </a:lnTo>
                <a:lnTo>
                  <a:pt x="1665414" y="249827"/>
                </a:lnTo>
                <a:lnTo>
                  <a:pt x="1610044" y="200712"/>
                </a:lnTo>
                <a:lnTo>
                  <a:pt x="1553605" y="156276"/>
                </a:lnTo>
                <a:lnTo>
                  <a:pt x="1493587" y="116397"/>
                </a:lnTo>
                <a:lnTo>
                  <a:pt x="1439974" y="87909"/>
                </a:lnTo>
                <a:lnTo>
                  <a:pt x="1376669" y="57117"/>
                </a:lnTo>
                <a:lnTo>
                  <a:pt x="1318426" y="38609"/>
                </a:lnTo>
                <a:lnTo>
                  <a:pt x="1263941" y="25624"/>
                </a:lnTo>
                <a:lnTo>
                  <a:pt x="1208119" y="18726"/>
                </a:lnTo>
                <a:lnTo>
                  <a:pt x="1152032" y="12034"/>
                </a:lnTo>
                <a:lnTo>
                  <a:pt x="1095893" y="3477"/>
                </a:lnTo>
                <a:lnTo>
                  <a:pt x="1036624" y="574"/>
                </a:lnTo>
                <a:lnTo>
                  <a:pt x="974527" y="0"/>
                </a:lnTo>
                <a:lnTo>
                  <a:pt x="917638" y="8211"/>
                </a:lnTo>
                <a:lnTo>
                  <a:pt x="892345" y="1038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46340" y="221098"/>
            <a:ext cx="1111878" cy="490622"/>
            <a:chOff x="446340" y="221098"/>
            <a:chExt cx="1111878" cy="490622"/>
          </a:xfrm>
        </p:grpSpPr>
        <p:sp>
          <p:nvSpPr>
            <p:cNvPr id="2" name="Freeform 1"/>
            <p:cNvSpPr/>
            <p:nvPr/>
          </p:nvSpPr>
          <p:spPr>
            <a:xfrm>
              <a:off x="446340" y="221098"/>
              <a:ext cx="155829" cy="142518"/>
            </a:xfrm>
            <a:custGeom>
              <a:avLst/>
              <a:gdLst/>
              <a:ahLst/>
              <a:cxnLst/>
              <a:rect l="0" t="0" r="0" b="0"/>
              <a:pathLst>
                <a:path w="155829" h="142518">
                  <a:moveTo>
                    <a:pt x="122198" y="0"/>
                  </a:moveTo>
                  <a:lnTo>
                    <a:pt x="63582" y="5589"/>
                  </a:lnTo>
                  <a:lnTo>
                    <a:pt x="43114" y="14572"/>
                  </a:lnTo>
                  <a:lnTo>
                    <a:pt x="10910" y="39403"/>
                  </a:lnTo>
                  <a:lnTo>
                    <a:pt x="2547" y="59237"/>
                  </a:lnTo>
                  <a:lnTo>
                    <a:pt x="0" y="83649"/>
                  </a:lnTo>
                  <a:lnTo>
                    <a:pt x="2767" y="110097"/>
                  </a:lnTo>
                  <a:lnTo>
                    <a:pt x="7483" y="120191"/>
                  </a:lnTo>
                  <a:lnTo>
                    <a:pt x="22081" y="134527"/>
                  </a:lnTo>
                  <a:lnTo>
                    <a:pt x="46506" y="141678"/>
                  </a:lnTo>
                  <a:lnTo>
                    <a:pt x="73349" y="142517"/>
                  </a:lnTo>
                  <a:lnTo>
                    <a:pt x="93079" y="135090"/>
                  </a:lnTo>
                  <a:lnTo>
                    <a:pt x="117340" y="117756"/>
                  </a:lnTo>
                  <a:lnTo>
                    <a:pt x="145329" y="82532"/>
                  </a:lnTo>
                  <a:lnTo>
                    <a:pt x="155095" y="62417"/>
                  </a:lnTo>
                  <a:lnTo>
                    <a:pt x="155828" y="52140"/>
                  </a:lnTo>
                  <a:lnTo>
                    <a:pt x="150403" y="31362"/>
                  </a:lnTo>
                  <a:lnTo>
                    <a:pt x="137073" y="16668"/>
                  </a:lnTo>
                  <a:lnTo>
                    <a:pt x="1116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221098"/>
              <a:ext cx="263213" cy="452726"/>
            </a:xfrm>
            <a:custGeom>
              <a:avLst/>
              <a:gdLst/>
              <a:ahLst/>
              <a:cxnLst/>
              <a:rect l="0" t="0" r="0" b="0"/>
              <a:pathLst>
                <a:path w="263213" h="452726">
                  <a:moveTo>
                    <a:pt x="263212" y="0"/>
                  </a:moveTo>
                  <a:lnTo>
                    <a:pt x="247571" y="17981"/>
                  </a:lnTo>
                  <a:lnTo>
                    <a:pt x="223605" y="74354"/>
                  </a:lnTo>
                  <a:lnTo>
                    <a:pt x="192428" y="132017"/>
                  </a:lnTo>
                  <a:lnTo>
                    <a:pt x="157849" y="194088"/>
                  </a:lnTo>
                  <a:lnTo>
                    <a:pt x="139967" y="222454"/>
                  </a:lnTo>
                  <a:lnTo>
                    <a:pt x="111325" y="282325"/>
                  </a:lnTo>
                  <a:lnTo>
                    <a:pt x="77080" y="345567"/>
                  </a:lnTo>
                  <a:lnTo>
                    <a:pt x="35084" y="404858"/>
                  </a:lnTo>
                  <a:lnTo>
                    <a:pt x="6238" y="43878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512" y="600124"/>
              <a:ext cx="128199" cy="111596"/>
            </a:xfrm>
            <a:custGeom>
              <a:avLst/>
              <a:gdLst/>
              <a:ahLst/>
              <a:cxnLst/>
              <a:rect l="0" t="0" r="0" b="0"/>
              <a:pathLst>
                <a:path w="128199" h="111596">
                  <a:moveTo>
                    <a:pt x="84425" y="10528"/>
                  </a:moveTo>
                  <a:lnTo>
                    <a:pt x="41734" y="25101"/>
                  </a:lnTo>
                  <a:lnTo>
                    <a:pt x="5672" y="49932"/>
                  </a:lnTo>
                  <a:lnTo>
                    <a:pt x="1508" y="57854"/>
                  </a:lnTo>
                  <a:lnTo>
                    <a:pt x="0" y="76016"/>
                  </a:lnTo>
                  <a:lnTo>
                    <a:pt x="3575" y="84602"/>
                  </a:lnTo>
                  <a:lnTo>
                    <a:pt x="16906" y="100382"/>
                  </a:lnTo>
                  <a:lnTo>
                    <a:pt x="37649" y="108955"/>
                  </a:lnTo>
                  <a:lnTo>
                    <a:pt x="61296" y="111595"/>
                  </a:lnTo>
                  <a:lnTo>
                    <a:pt x="83504" y="108869"/>
                  </a:lnTo>
                  <a:lnTo>
                    <a:pt x="101953" y="100639"/>
                  </a:lnTo>
                  <a:lnTo>
                    <a:pt x="110149" y="95169"/>
                  </a:lnTo>
                  <a:lnTo>
                    <a:pt x="122374" y="79732"/>
                  </a:lnTo>
                  <a:lnTo>
                    <a:pt x="127272" y="70702"/>
                  </a:lnTo>
                  <a:lnTo>
                    <a:pt x="128198" y="61173"/>
                  </a:lnTo>
                  <a:lnTo>
                    <a:pt x="122987" y="41226"/>
                  </a:lnTo>
                  <a:lnTo>
                    <a:pt x="106899" y="15854"/>
                  </a:lnTo>
                  <a:lnTo>
                    <a:pt x="97143" y="7046"/>
                  </a:lnTo>
                  <a:lnTo>
                    <a:pt x="844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9643" y="517359"/>
              <a:ext cx="153692" cy="151709"/>
            </a:xfrm>
            <a:custGeom>
              <a:avLst/>
              <a:gdLst/>
              <a:ahLst/>
              <a:cxnLst/>
              <a:rect l="0" t="0" r="0" b="0"/>
              <a:pathLst>
                <a:path w="153692" h="151709">
                  <a:moveTo>
                    <a:pt x="119061" y="9065"/>
                  </a:moveTo>
                  <a:lnTo>
                    <a:pt x="81583" y="732"/>
                  </a:lnTo>
                  <a:lnTo>
                    <a:pt x="69509" y="0"/>
                  </a:lnTo>
                  <a:lnTo>
                    <a:pt x="49855" y="5426"/>
                  </a:lnTo>
                  <a:lnTo>
                    <a:pt x="18173" y="27974"/>
                  </a:lnTo>
                  <a:lnTo>
                    <a:pt x="2081" y="53662"/>
                  </a:lnTo>
                  <a:lnTo>
                    <a:pt x="0" y="73340"/>
                  </a:lnTo>
                  <a:lnTo>
                    <a:pt x="4144" y="93784"/>
                  </a:lnTo>
                  <a:lnTo>
                    <a:pt x="13785" y="114568"/>
                  </a:lnTo>
                  <a:lnTo>
                    <a:pt x="37955" y="140411"/>
                  </a:lnTo>
                  <a:lnTo>
                    <a:pt x="60397" y="149330"/>
                  </a:lnTo>
                  <a:lnTo>
                    <a:pt x="72933" y="151708"/>
                  </a:lnTo>
                  <a:lnTo>
                    <a:pt x="96220" y="148111"/>
                  </a:lnTo>
                  <a:lnTo>
                    <a:pt x="125942" y="132932"/>
                  </a:lnTo>
                  <a:lnTo>
                    <a:pt x="140836" y="119100"/>
                  </a:lnTo>
                  <a:lnTo>
                    <a:pt x="151356" y="101253"/>
                  </a:lnTo>
                  <a:lnTo>
                    <a:pt x="153691" y="81623"/>
                  </a:lnTo>
                  <a:lnTo>
                    <a:pt x="149660" y="61200"/>
                  </a:lnTo>
                  <a:lnTo>
                    <a:pt x="140070" y="40425"/>
                  </a:lnTo>
                  <a:lnTo>
                    <a:pt x="134237" y="33482"/>
                  </a:lnTo>
                  <a:lnTo>
                    <a:pt x="108533" y="19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2901" y="352778"/>
              <a:ext cx="145317" cy="289461"/>
            </a:xfrm>
            <a:custGeom>
              <a:avLst/>
              <a:gdLst/>
              <a:ahLst/>
              <a:cxnLst/>
              <a:rect l="0" t="0" r="0" b="0"/>
              <a:pathLst>
                <a:path w="145317" h="289461">
                  <a:moveTo>
                    <a:pt x="82145" y="289460"/>
                  </a:moveTo>
                  <a:lnTo>
                    <a:pt x="56951" y="235585"/>
                  </a:lnTo>
                  <a:lnTo>
                    <a:pt x="33265" y="173538"/>
                  </a:lnTo>
                  <a:lnTo>
                    <a:pt x="15498" y="120990"/>
                  </a:lnTo>
                  <a:lnTo>
                    <a:pt x="2603" y="70482"/>
                  </a:lnTo>
                  <a:lnTo>
                    <a:pt x="0" y="43177"/>
                  </a:lnTo>
                  <a:lnTo>
                    <a:pt x="5082" y="21684"/>
                  </a:lnTo>
                  <a:lnTo>
                    <a:pt x="9713" y="12676"/>
                  </a:lnTo>
                  <a:lnTo>
                    <a:pt x="18649" y="6672"/>
                  </a:lnTo>
                  <a:lnTo>
                    <a:pt x="44176" y="0"/>
                  </a:lnTo>
                  <a:lnTo>
                    <a:pt x="80254" y="1833"/>
                  </a:lnTo>
                  <a:lnTo>
                    <a:pt x="121546" y="12933"/>
                  </a:lnTo>
                  <a:lnTo>
                    <a:pt x="145316" y="26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51589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77193" y="252683"/>
            <a:ext cx="3008291" cy="462707"/>
            <a:chOff x="1877193" y="252683"/>
            <a:chExt cx="3008291" cy="462707"/>
          </a:xfrm>
        </p:grpSpPr>
        <p:sp>
          <p:nvSpPr>
            <p:cNvPr id="9" name="Freeform 8"/>
            <p:cNvSpPr/>
            <p:nvPr/>
          </p:nvSpPr>
          <p:spPr>
            <a:xfrm>
              <a:off x="1877193" y="515802"/>
              <a:ext cx="260093" cy="147494"/>
            </a:xfrm>
            <a:custGeom>
              <a:avLst/>
              <a:gdLst/>
              <a:ahLst/>
              <a:cxnLst/>
              <a:rect l="0" t="0" r="0" b="0"/>
              <a:pathLst>
                <a:path w="260093" h="147494">
                  <a:moveTo>
                    <a:pt x="17936" y="31679"/>
                  </a:moveTo>
                  <a:lnTo>
                    <a:pt x="6758" y="42858"/>
                  </a:lnTo>
                  <a:lnTo>
                    <a:pt x="1270" y="60824"/>
                  </a:lnTo>
                  <a:lnTo>
                    <a:pt x="0" y="83237"/>
                  </a:lnTo>
                  <a:lnTo>
                    <a:pt x="3336" y="104897"/>
                  </a:lnTo>
                  <a:lnTo>
                    <a:pt x="4693" y="107397"/>
                  </a:lnTo>
                  <a:lnTo>
                    <a:pt x="6201" y="97697"/>
                  </a:lnTo>
                  <a:lnTo>
                    <a:pt x="10368" y="43392"/>
                  </a:lnTo>
                  <a:lnTo>
                    <a:pt x="16912" y="22847"/>
                  </a:lnTo>
                  <a:lnTo>
                    <a:pt x="27620" y="5917"/>
                  </a:lnTo>
                  <a:lnTo>
                    <a:pt x="34920" y="1636"/>
                  </a:lnTo>
                  <a:lnTo>
                    <a:pt x="52391" y="0"/>
                  </a:lnTo>
                  <a:lnTo>
                    <a:pt x="71854" y="9411"/>
                  </a:lnTo>
                  <a:lnTo>
                    <a:pt x="89863" y="25292"/>
                  </a:lnTo>
                  <a:lnTo>
                    <a:pt x="120634" y="68749"/>
                  </a:lnTo>
                  <a:lnTo>
                    <a:pt x="123836" y="70431"/>
                  </a:lnTo>
                  <a:lnTo>
                    <a:pt x="124801" y="68042"/>
                  </a:lnTo>
                  <a:lnTo>
                    <a:pt x="125093" y="56029"/>
                  </a:lnTo>
                  <a:lnTo>
                    <a:pt x="129122" y="38992"/>
                  </a:lnTo>
                  <a:lnTo>
                    <a:pt x="143557" y="15259"/>
                  </a:lnTo>
                  <a:lnTo>
                    <a:pt x="162285" y="6834"/>
                  </a:lnTo>
                  <a:lnTo>
                    <a:pt x="173830" y="4587"/>
                  </a:lnTo>
                  <a:lnTo>
                    <a:pt x="183867" y="6599"/>
                  </a:lnTo>
                  <a:lnTo>
                    <a:pt x="201258" y="18193"/>
                  </a:lnTo>
                  <a:lnTo>
                    <a:pt x="236753" y="74458"/>
                  </a:lnTo>
                  <a:lnTo>
                    <a:pt x="254268" y="114869"/>
                  </a:lnTo>
                  <a:lnTo>
                    <a:pt x="260092" y="147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3702" y="513212"/>
              <a:ext cx="153625" cy="108516"/>
            </a:xfrm>
            <a:custGeom>
              <a:avLst/>
              <a:gdLst/>
              <a:ahLst/>
              <a:cxnLst/>
              <a:rect l="0" t="0" r="0" b="0"/>
              <a:pathLst>
                <a:path w="153625" h="108516">
                  <a:moveTo>
                    <a:pt x="111510" y="65855"/>
                  </a:moveTo>
                  <a:lnTo>
                    <a:pt x="91267" y="21892"/>
                  </a:lnTo>
                  <a:lnTo>
                    <a:pt x="75607" y="8101"/>
                  </a:lnTo>
                  <a:lnTo>
                    <a:pt x="66518" y="2786"/>
                  </a:lnTo>
                  <a:lnTo>
                    <a:pt x="47060" y="0"/>
                  </a:lnTo>
                  <a:lnTo>
                    <a:pt x="36958" y="894"/>
                  </a:lnTo>
                  <a:lnTo>
                    <a:pt x="19494" y="11247"/>
                  </a:lnTo>
                  <a:lnTo>
                    <a:pt x="11562" y="18921"/>
                  </a:lnTo>
                  <a:lnTo>
                    <a:pt x="2748" y="39926"/>
                  </a:lnTo>
                  <a:lnTo>
                    <a:pt x="0" y="63690"/>
                  </a:lnTo>
                  <a:lnTo>
                    <a:pt x="2679" y="85950"/>
                  </a:lnTo>
                  <a:lnTo>
                    <a:pt x="7370" y="94459"/>
                  </a:lnTo>
                  <a:lnTo>
                    <a:pt x="21942" y="107034"/>
                  </a:lnTo>
                  <a:lnTo>
                    <a:pt x="29571" y="108515"/>
                  </a:lnTo>
                  <a:lnTo>
                    <a:pt x="36997" y="107163"/>
                  </a:lnTo>
                  <a:lnTo>
                    <a:pt x="44287" y="103922"/>
                  </a:lnTo>
                  <a:lnTo>
                    <a:pt x="55507" y="90963"/>
                  </a:lnTo>
                  <a:lnTo>
                    <a:pt x="72242" y="54047"/>
                  </a:lnTo>
                  <a:lnTo>
                    <a:pt x="77142" y="49794"/>
                  </a:lnTo>
                  <a:lnTo>
                    <a:pt x="82749" y="49298"/>
                  </a:lnTo>
                  <a:lnTo>
                    <a:pt x="88826" y="51308"/>
                  </a:lnTo>
                  <a:lnTo>
                    <a:pt x="140049" y="101470"/>
                  </a:lnTo>
                  <a:lnTo>
                    <a:pt x="153624" y="10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73851" y="505367"/>
              <a:ext cx="100347" cy="111284"/>
            </a:xfrm>
            <a:custGeom>
              <a:avLst/>
              <a:gdLst/>
              <a:ahLst/>
              <a:cxnLst/>
              <a:rect l="0" t="0" r="0" b="0"/>
              <a:pathLst>
                <a:path w="100347" h="111284">
                  <a:moveTo>
                    <a:pt x="5589" y="42114"/>
                  </a:moveTo>
                  <a:lnTo>
                    <a:pt x="0" y="58882"/>
                  </a:lnTo>
                  <a:lnTo>
                    <a:pt x="375" y="76473"/>
                  </a:lnTo>
                  <a:lnTo>
                    <a:pt x="5611" y="94819"/>
                  </a:lnTo>
                  <a:lnTo>
                    <a:pt x="15738" y="110772"/>
                  </a:lnTo>
                  <a:lnTo>
                    <a:pt x="19374" y="111283"/>
                  </a:lnTo>
                  <a:lnTo>
                    <a:pt x="21798" y="106944"/>
                  </a:lnTo>
                  <a:lnTo>
                    <a:pt x="23321" y="90815"/>
                  </a:lnTo>
                  <a:lnTo>
                    <a:pt x="19942" y="62003"/>
                  </a:lnTo>
                  <a:lnTo>
                    <a:pt x="22886" y="41595"/>
                  </a:lnTo>
                  <a:lnTo>
                    <a:pt x="34334" y="23946"/>
                  </a:lnTo>
                  <a:lnTo>
                    <a:pt x="42299" y="15964"/>
                  </a:lnTo>
                  <a:lnTo>
                    <a:pt x="63629" y="7095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52835" y="315854"/>
              <a:ext cx="16119" cy="305328"/>
            </a:xfrm>
            <a:custGeom>
              <a:avLst/>
              <a:gdLst/>
              <a:ahLst/>
              <a:cxnLst/>
              <a:rect l="0" t="0" r="0" b="0"/>
              <a:pathLst>
                <a:path w="16119" h="305328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5" y="135786"/>
                  </a:lnTo>
                  <a:lnTo>
                    <a:pt x="12765" y="196795"/>
                  </a:lnTo>
                  <a:lnTo>
                    <a:pt x="15124" y="245613"/>
                  </a:lnTo>
                  <a:lnTo>
                    <a:pt x="1611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0954" y="431668"/>
              <a:ext cx="93285" cy="157928"/>
            </a:xfrm>
            <a:custGeom>
              <a:avLst/>
              <a:gdLst/>
              <a:ahLst/>
              <a:cxnLst/>
              <a:rect l="0" t="0" r="0" b="0"/>
              <a:pathLst>
                <a:path w="93285" h="157928">
                  <a:moveTo>
                    <a:pt x="93284" y="0"/>
                  </a:moveTo>
                  <a:lnTo>
                    <a:pt x="32411" y="42662"/>
                  </a:lnTo>
                  <a:lnTo>
                    <a:pt x="2491" y="70298"/>
                  </a:lnTo>
                  <a:lnTo>
                    <a:pt x="0" y="78451"/>
                  </a:lnTo>
                  <a:lnTo>
                    <a:pt x="3471" y="96868"/>
                  </a:lnTo>
                  <a:lnTo>
                    <a:pt x="18580" y="121378"/>
                  </a:lnTo>
                  <a:lnTo>
                    <a:pt x="50711" y="148282"/>
                  </a:lnTo>
                  <a:lnTo>
                    <a:pt x="7222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3181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1789" y="494839"/>
              <a:ext cx="130906" cy="114563"/>
            </a:xfrm>
            <a:custGeom>
              <a:avLst/>
              <a:gdLst/>
              <a:ahLst/>
              <a:cxnLst/>
              <a:rect l="0" t="0" r="0" b="0"/>
              <a:pathLst>
                <a:path w="130906" h="114563">
                  <a:moveTo>
                    <a:pt x="15091" y="0"/>
                  </a:moveTo>
                  <a:lnTo>
                    <a:pt x="437" y="43963"/>
                  </a:lnTo>
                  <a:lnTo>
                    <a:pt x="0" y="63992"/>
                  </a:lnTo>
                  <a:lnTo>
                    <a:pt x="4875" y="84593"/>
                  </a:lnTo>
                  <a:lnTo>
                    <a:pt x="14840" y="105447"/>
                  </a:lnTo>
                  <a:lnTo>
                    <a:pt x="21943" y="111242"/>
                  </a:lnTo>
                  <a:lnTo>
                    <a:pt x="30188" y="113936"/>
                  </a:lnTo>
                  <a:lnTo>
                    <a:pt x="39194" y="114562"/>
                  </a:lnTo>
                  <a:lnTo>
                    <a:pt x="58559" y="109018"/>
                  </a:lnTo>
                  <a:lnTo>
                    <a:pt x="77694" y="97585"/>
                  </a:lnTo>
                  <a:lnTo>
                    <a:pt x="100451" y="71418"/>
                  </a:lnTo>
                  <a:lnTo>
                    <a:pt x="127441" y="9225"/>
                  </a:lnTo>
                  <a:lnTo>
                    <a:pt x="1309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1599" y="463223"/>
              <a:ext cx="123678" cy="252167"/>
            </a:xfrm>
            <a:custGeom>
              <a:avLst/>
              <a:gdLst/>
              <a:ahLst/>
              <a:cxnLst/>
              <a:rect l="0" t="0" r="0" b="0"/>
              <a:pathLst>
                <a:path w="123678" h="252167">
                  <a:moveTo>
                    <a:pt x="15323" y="105315"/>
                  </a:moveTo>
                  <a:lnTo>
                    <a:pt x="29977" y="167408"/>
                  </a:lnTo>
                  <a:lnTo>
                    <a:pt x="35115" y="218793"/>
                  </a:lnTo>
                  <a:lnTo>
                    <a:pt x="34835" y="251892"/>
                  </a:lnTo>
                  <a:lnTo>
                    <a:pt x="33010" y="252166"/>
                  </a:lnTo>
                  <a:lnTo>
                    <a:pt x="30624" y="248839"/>
                  </a:lnTo>
                  <a:lnTo>
                    <a:pt x="26480" y="188918"/>
                  </a:lnTo>
                  <a:lnTo>
                    <a:pt x="20386" y="138857"/>
                  </a:lnTo>
                  <a:lnTo>
                    <a:pt x="4537" y="81396"/>
                  </a:lnTo>
                  <a:lnTo>
                    <a:pt x="0" y="56080"/>
                  </a:lnTo>
                  <a:lnTo>
                    <a:pt x="1884" y="33130"/>
                  </a:lnTo>
                  <a:lnTo>
                    <a:pt x="9740" y="14352"/>
                  </a:lnTo>
                  <a:lnTo>
                    <a:pt x="15111" y="6068"/>
                  </a:lnTo>
                  <a:lnTo>
                    <a:pt x="23370" y="1716"/>
                  </a:lnTo>
                  <a:lnTo>
                    <a:pt x="45026" y="0"/>
                  </a:lnTo>
                  <a:lnTo>
                    <a:pt x="77936" y="5611"/>
                  </a:lnTo>
                  <a:lnTo>
                    <a:pt x="104325" y="20271"/>
                  </a:lnTo>
                  <a:lnTo>
                    <a:pt x="116491" y="35932"/>
                  </a:lnTo>
                  <a:lnTo>
                    <a:pt x="121373" y="45022"/>
                  </a:lnTo>
                  <a:lnTo>
                    <a:pt x="123677" y="64480"/>
                  </a:lnTo>
                  <a:lnTo>
                    <a:pt x="122654" y="74583"/>
                  </a:lnTo>
                  <a:lnTo>
                    <a:pt x="118463" y="82487"/>
                  </a:lnTo>
                  <a:lnTo>
                    <a:pt x="104447" y="94390"/>
                  </a:lnTo>
                  <a:lnTo>
                    <a:pt x="71236" y="107667"/>
                  </a:lnTo>
                  <a:lnTo>
                    <a:pt x="48362" y="1090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0257" y="473782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9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63549" y="457664"/>
              <a:ext cx="125288" cy="132470"/>
            </a:xfrm>
            <a:custGeom>
              <a:avLst/>
              <a:gdLst/>
              <a:ahLst/>
              <a:cxnLst/>
              <a:rect l="0" t="0" r="0" b="0"/>
              <a:pathLst>
                <a:path w="125288" h="132470">
                  <a:moveTo>
                    <a:pt x="74026" y="5589"/>
                  </a:moveTo>
                  <a:lnTo>
                    <a:pt x="57258" y="0"/>
                  </a:lnTo>
                  <a:lnTo>
                    <a:pt x="39668" y="376"/>
                  </a:lnTo>
                  <a:lnTo>
                    <a:pt x="21321" y="5612"/>
                  </a:lnTo>
                  <a:lnTo>
                    <a:pt x="5368" y="15738"/>
                  </a:lnTo>
                  <a:lnTo>
                    <a:pt x="1348" y="22884"/>
                  </a:lnTo>
                  <a:lnTo>
                    <a:pt x="0" y="40182"/>
                  </a:lnTo>
                  <a:lnTo>
                    <a:pt x="3618" y="47368"/>
                  </a:lnTo>
                  <a:lnTo>
                    <a:pt x="16997" y="58473"/>
                  </a:lnTo>
                  <a:lnTo>
                    <a:pt x="72639" y="70525"/>
                  </a:lnTo>
                  <a:lnTo>
                    <a:pt x="115866" y="83147"/>
                  </a:lnTo>
                  <a:lnTo>
                    <a:pt x="121806" y="88880"/>
                  </a:lnTo>
                  <a:lnTo>
                    <a:pt x="124597" y="96211"/>
                  </a:lnTo>
                  <a:lnTo>
                    <a:pt x="125287" y="104609"/>
                  </a:lnTo>
                  <a:lnTo>
                    <a:pt x="122238" y="112546"/>
                  </a:lnTo>
                  <a:lnTo>
                    <a:pt x="109491" y="127605"/>
                  </a:lnTo>
                  <a:lnTo>
                    <a:pt x="100009" y="131387"/>
                  </a:lnTo>
                  <a:lnTo>
                    <a:pt x="76995" y="132469"/>
                  </a:lnTo>
                  <a:lnTo>
                    <a:pt x="22800" y="123669"/>
                  </a:lnTo>
                  <a:lnTo>
                    <a:pt x="10855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7658" y="259485"/>
              <a:ext cx="249357" cy="340640"/>
            </a:xfrm>
            <a:custGeom>
              <a:avLst/>
              <a:gdLst/>
              <a:ahLst/>
              <a:cxnLst/>
              <a:rect l="0" t="0" r="0" b="0"/>
              <a:pathLst>
                <a:path w="249357" h="340640">
                  <a:moveTo>
                    <a:pt x="0" y="24784"/>
                  </a:moveTo>
                  <a:lnTo>
                    <a:pt x="37478" y="16451"/>
                  </a:lnTo>
                  <a:lnTo>
                    <a:pt x="72325" y="18025"/>
                  </a:lnTo>
                  <a:lnTo>
                    <a:pt x="121131" y="23449"/>
                  </a:lnTo>
                  <a:lnTo>
                    <a:pt x="181418" y="13155"/>
                  </a:lnTo>
                  <a:lnTo>
                    <a:pt x="235617" y="0"/>
                  </a:lnTo>
                  <a:lnTo>
                    <a:pt x="243646" y="3582"/>
                  </a:lnTo>
                  <a:lnTo>
                    <a:pt x="247828" y="11819"/>
                  </a:lnTo>
                  <a:lnTo>
                    <a:pt x="249356" y="34230"/>
                  </a:lnTo>
                  <a:lnTo>
                    <a:pt x="242469" y="67747"/>
                  </a:lnTo>
                  <a:lnTo>
                    <a:pt x="219774" y="120401"/>
                  </a:lnTo>
                  <a:lnTo>
                    <a:pt x="193065" y="182608"/>
                  </a:lnTo>
                  <a:lnTo>
                    <a:pt x="160980" y="244251"/>
                  </a:lnTo>
                  <a:lnTo>
                    <a:pt x="137735" y="298310"/>
                  </a:lnTo>
                  <a:lnTo>
                    <a:pt x="129065" y="317147"/>
                  </a:lnTo>
                  <a:lnTo>
                    <a:pt x="105285" y="340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16985" y="252683"/>
              <a:ext cx="242735" cy="347442"/>
            </a:xfrm>
            <a:custGeom>
              <a:avLst/>
              <a:gdLst/>
              <a:ahLst/>
              <a:cxnLst/>
              <a:rect l="0" t="0" r="0" b="0"/>
              <a:pathLst>
                <a:path w="242735" h="347442">
                  <a:moveTo>
                    <a:pt x="147097" y="0"/>
                  </a:moveTo>
                  <a:lnTo>
                    <a:pt x="103135" y="23720"/>
                  </a:lnTo>
                  <a:lnTo>
                    <a:pt x="43764" y="33670"/>
                  </a:lnTo>
                  <a:lnTo>
                    <a:pt x="32585" y="36485"/>
                  </a:lnTo>
                  <a:lnTo>
                    <a:pt x="23963" y="41871"/>
                  </a:lnTo>
                  <a:lnTo>
                    <a:pt x="11263" y="57214"/>
                  </a:lnTo>
                  <a:lnTo>
                    <a:pt x="3125" y="96761"/>
                  </a:lnTo>
                  <a:lnTo>
                    <a:pt x="376" y="154121"/>
                  </a:lnTo>
                  <a:lnTo>
                    <a:pt x="0" y="182362"/>
                  </a:lnTo>
                  <a:lnTo>
                    <a:pt x="2239" y="189425"/>
                  </a:lnTo>
                  <a:lnTo>
                    <a:pt x="6072" y="191794"/>
                  </a:lnTo>
                  <a:lnTo>
                    <a:pt x="10966" y="191034"/>
                  </a:lnTo>
                  <a:lnTo>
                    <a:pt x="64505" y="162091"/>
                  </a:lnTo>
                  <a:lnTo>
                    <a:pt x="96109" y="152272"/>
                  </a:lnTo>
                  <a:lnTo>
                    <a:pt x="133420" y="150013"/>
                  </a:lnTo>
                  <a:lnTo>
                    <a:pt x="167221" y="157403"/>
                  </a:lnTo>
                  <a:lnTo>
                    <a:pt x="188797" y="167833"/>
                  </a:lnTo>
                  <a:lnTo>
                    <a:pt x="215085" y="192448"/>
                  </a:lnTo>
                  <a:lnTo>
                    <a:pt x="237692" y="221968"/>
                  </a:lnTo>
                  <a:lnTo>
                    <a:pt x="242734" y="242542"/>
                  </a:lnTo>
                  <a:lnTo>
                    <a:pt x="236439" y="284346"/>
                  </a:lnTo>
                  <a:lnTo>
                    <a:pt x="224240" y="302241"/>
                  </a:lnTo>
                  <a:lnTo>
                    <a:pt x="207119" y="316824"/>
                  </a:lnTo>
                  <a:lnTo>
                    <a:pt x="175410" y="331610"/>
                  </a:lnTo>
                  <a:lnTo>
                    <a:pt x="131180" y="341060"/>
                  </a:lnTo>
                  <a:lnTo>
                    <a:pt x="76840" y="341198"/>
                  </a:lnTo>
                  <a:lnTo>
                    <a:pt x="4181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48758" y="278680"/>
              <a:ext cx="57980" cy="77885"/>
            </a:xfrm>
            <a:custGeom>
              <a:avLst/>
              <a:gdLst/>
              <a:ahLst/>
              <a:cxnLst/>
              <a:rect l="0" t="0" r="0" b="0"/>
              <a:pathLst>
                <a:path w="57980" h="77885">
                  <a:moveTo>
                    <a:pt x="57480" y="5589"/>
                  </a:moveTo>
                  <a:lnTo>
                    <a:pt x="40713" y="0"/>
                  </a:lnTo>
                  <a:lnTo>
                    <a:pt x="23122" y="3495"/>
                  </a:lnTo>
                  <a:lnTo>
                    <a:pt x="13517" y="7702"/>
                  </a:lnTo>
                  <a:lnTo>
                    <a:pt x="7115" y="15187"/>
                  </a:lnTo>
                  <a:lnTo>
                    <a:pt x="0" y="35981"/>
                  </a:lnTo>
                  <a:lnTo>
                    <a:pt x="3077" y="57701"/>
                  </a:lnTo>
                  <a:lnTo>
                    <a:pt x="7174" y="68406"/>
                  </a:lnTo>
                  <a:lnTo>
                    <a:pt x="13414" y="74373"/>
                  </a:lnTo>
                  <a:lnTo>
                    <a:pt x="21084" y="77182"/>
                  </a:lnTo>
                  <a:lnTo>
                    <a:pt x="29706" y="77884"/>
                  </a:lnTo>
                  <a:lnTo>
                    <a:pt x="45526" y="72425"/>
                  </a:lnTo>
                  <a:lnTo>
                    <a:pt x="53020" y="67694"/>
                  </a:lnTo>
                  <a:lnTo>
                    <a:pt x="56847" y="61030"/>
                  </a:lnTo>
                  <a:lnTo>
                    <a:pt x="57979" y="44267"/>
                  </a:lnTo>
                  <a:lnTo>
                    <a:pt x="54582" y="31358"/>
                  </a:lnTo>
                  <a:lnTo>
                    <a:pt x="46951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294797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31758" y="26387"/>
                  </a:lnTo>
                  <a:lnTo>
                    <a:pt x="112555" y="83313"/>
                  </a:lnTo>
                  <a:lnTo>
                    <a:pt x="83337" y="145084"/>
                  </a:lnTo>
                  <a:lnTo>
                    <a:pt x="56251" y="208142"/>
                  </a:lnTo>
                  <a:lnTo>
                    <a:pt x="30912" y="257187"/>
                  </a:lnTo>
                  <a:lnTo>
                    <a:pt x="13448" y="2856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95127" y="536953"/>
              <a:ext cx="90357" cy="85846"/>
            </a:xfrm>
            <a:custGeom>
              <a:avLst/>
              <a:gdLst/>
              <a:ahLst/>
              <a:cxnLst/>
              <a:rect l="0" t="0" r="0" b="0"/>
              <a:pathLst>
                <a:path w="90357" h="85846">
                  <a:moveTo>
                    <a:pt x="58510" y="0"/>
                  </a:moveTo>
                  <a:lnTo>
                    <a:pt x="36153" y="0"/>
                  </a:lnTo>
                  <a:lnTo>
                    <a:pt x="18938" y="6239"/>
                  </a:lnTo>
                  <a:lnTo>
                    <a:pt x="11072" y="11178"/>
                  </a:lnTo>
                  <a:lnTo>
                    <a:pt x="5828" y="19150"/>
                  </a:lnTo>
                  <a:lnTo>
                    <a:pt x="0" y="40487"/>
                  </a:lnTo>
                  <a:lnTo>
                    <a:pt x="786" y="50388"/>
                  </a:lnTo>
                  <a:lnTo>
                    <a:pt x="7899" y="67628"/>
                  </a:lnTo>
                  <a:lnTo>
                    <a:pt x="21978" y="79970"/>
                  </a:lnTo>
                  <a:lnTo>
                    <a:pt x="30646" y="84899"/>
                  </a:lnTo>
                  <a:lnTo>
                    <a:pt x="39934" y="85845"/>
                  </a:lnTo>
                  <a:lnTo>
                    <a:pt x="59613" y="80657"/>
                  </a:lnTo>
                  <a:lnTo>
                    <a:pt x="84833" y="64583"/>
                  </a:lnTo>
                  <a:lnTo>
                    <a:pt x="88927" y="57093"/>
                  </a:lnTo>
                  <a:lnTo>
                    <a:pt x="90356" y="39413"/>
                  </a:lnTo>
                  <a:lnTo>
                    <a:pt x="87092" y="26095"/>
                  </a:lnTo>
                  <a:lnTo>
                    <a:pt x="7956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148021" y="915979"/>
            <a:ext cx="1427518" cy="421141"/>
            <a:chOff x="3148021" y="915979"/>
            <a:chExt cx="1427518" cy="421141"/>
          </a:xfrm>
        </p:grpSpPr>
        <p:sp>
          <p:nvSpPr>
            <p:cNvPr id="26" name="Freeform 25"/>
            <p:cNvSpPr/>
            <p:nvPr/>
          </p:nvSpPr>
          <p:spPr>
            <a:xfrm>
              <a:off x="3148021" y="12318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69077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63834" y="1179191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57197" y="0"/>
                  </a:lnTo>
                  <a:lnTo>
                    <a:pt x="36729" y="6239"/>
                  </a:lnTo>
                  <a:lnTo>
                    <a:pt x="27995" y="11179"/>
                  </a:lnTo>
                  <a:lnTo>
                    <a:pt x="23343" y="17981"/>
                  </a:lnTo>
                  <a:lnTo>
                    <a:pt x="21293" y="34898"/>
                  </a:lnTo>
                  <a:lnTo>
                    <a:pt x="24724" y="39643"/>
                  </a:lnTo>
                  <a:lnTo>
                    <a:pt x="30521" y="41637"/>
                  </a:lnTo>
                  <a:lnTo>
                    <a:pt x="55447" y="45092"/>
                  </a:lnTo>
                  <a:lnTo>
                    <a:pt x="95310" y="56740"/>
                  </a:lnTo>
                  <a:lnTo>
                    <a:pt x="100975" y="62394"/>
                  </a:lnTo>
                  <a:lnTo>
                    <a:pt x="103581" y="69672"/>
                  </a:lnTo>
                  <a:lnTo>
                    <a:pt x="104149" y="78033"/>
                  </a:lnTo>
                  <a:lnTo>
                    <a:pt x="101018" y="85948"/>
                  </a:lnTo>
                  <a:lnTo>
                    <a:pt x="88181" y="100980"/>
                  </a:lnTo>
                  <a:lnTo>
                    <a:pt x="67657" y="109221"/>
                  </a:lnTo>
                  <a:lnTo>
                    <a:pt x="32915" y="11386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11214" y="919272"/>
              <a:ext cx="205479" cy="196749"/>
            </a:xfrm>
            <a:custGeom>
              <a:avLst/>
              <a:gdLst/>
              <a:ahLst/>
              <a:cxnLst/>
              <a:rect l="0" t="0" r="0" b="0"/>
              <a:pathLst>
                <a:path w="205479" h="196749">
                  <a:moveTo>
                    <a:pt x="158029" y="7235"/>
                  </a:moveTo>
                  <a:lnTo>
                    <a:pt x="130473" y="0"/>
                  </a:lnTo>
                  <a:lnTo>
                    <a:pt x="77370" y="477"/>
                  </a:lnTo>
                  <a:lnTo>
                    <a:pt x="54330" y="6571"/>
                  </a:lnTo>
                  <a:lnTo>
                    <a:pt x="14063" y="29548"/>
                  </a:lnTo>
                  <a:lnTo>
                    <a:pt x="5900" y="36148"/>
                  </a:lnTo>
                  <a:lnTo>
                    <a:pt x="1628" y="44058"/>
                  </a:lnTo>
                  <a:lnTo>
                    <a:pt x="0" y="62205"/>
                  </a:lnTo>
                  <a:lnTo>
                    <a:pt x="3543" y="69618"/>
                  </a:lnTo>
                  <a:lnTo>
                    <a:pt x="16839" y="80975"/>
                  </a:lnTo>
                  <a:lnTo>
                    <a:pt x="78662" y="101535"/>
                  </a:lnTo>
                  <a:lnTo>
                    <a:pt x="133773" y="115940"/>
                  </a:lnTo>
                  <a:lnTo>
                    <a:pt x="189193" y="136685"/>
                  </a:lnTo>
                  <a:lnTo>
                    <a:pt x="199862" y="142668"/>
                  </a:lnTo>
                  <a:lnTo>
                    <a:pt x="204635" y="148996"/>
                  </a:lnTo>
                  <a:lnTo>
                    <a:pt x="205478" y="155555"/>
                  </a:lnTo>
                  <a:lnTo>
                    <a:pt x="203699" y="162267"/>
                  </a:lnTo>
                  <a:lnTo>
                    <a:pt x="197835" y="167912"/>
                  </a:lnTo>
                  <a:lnTo>
                    <a:pt x="147428" y="189167"/>
                  </a:lnTo>
                  <a:lnTo>
                    <a:pt x="86515" y="195750"/>
                  </a:lnTo>
                  <a:lnTo>
                    <a:pt x="52744" y="19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17034" y="915979"/>
              <a:ext cx="20625" cy="252685"/>
            </a:xfrm>
            <a:custGeom>
              <a:avLst/>
              <a:gdLst/>
              <a:ahLst/>
              <a:cxnLst/>
              <a:rect l="0" t="0" r="0" b="0"/>
              <a:pathLst>
                <a:path w="20625" h="25268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11037" y="200087"/>
                  </a:lnTo>
                  <a:lnTo>
                    <a:pt x="2062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99076" y="979150"/>
              <a:ext cx="241753" cy="299068"/>
            </a:xfrm>
            <a:custGeom>
              <a:avLst/>
              <a:gdLst/>
              <a:ahLst/>
              <a:cxnLst/>
              <a:rect l="0" t="0" r="0" b="0"/>
              <a:pathLst>
                <a:path w="241753" h="299068">
                  <a:moveTo>
                    <a:pt x="207079" y="0"/>
                  </a:moveTo>
                  <a:lnTo>
                    <a:pt x="144987" y="5589"/>
                  </a:lnTo>
                  <a:lnTo>
                    <a:pt x="93602" y="9553"/>
                  </a:lnTo>
                  <a:lnTo>
                    <a:pt x="41511" y="13455"/>
                  </a:lnTo>
                  <a:lnTo>
                    <a:pt x="30020" y="15989"/>
                  </a:lnTo>
                  <a:lnTo>
                    <a:pt x="21189" y="21188"/>
                  </a:lnTo>
                  <a:lnTo>
                    <a:pt x="8258" y="36323"/>
                  </a:lnTo>
                  <a:lnTo>
                    <a:pt x="1731" y="57867"/>
                  </a:lnTo>
                  <a:lnTo>
                    <a:pt x="0" y="81871"/>
                  </a:lnTo>
                  <a:lnTo>
                    <a:pt x="5880" y="142149"/>
                  </a:lnTo>
                  <a:lnTo>
                    <a:pt x="8606" y="148578"/>
                  </a:lnTo>
                  <a:lnTo>
                    <a:pt x="12762" y="150525"/>
                  </a:lnTo>
                  <a:lnTo>
                    <a:pt x="17873" y="149483"/>
                  </a:lnTo>
                  <a:lnTo>
                    <a:pt x="72988" y="113944"/>
                  </a:lnTo>
                  <a:lnTo>
                    <a:pt x="97570" y="109133"/>
                  </a:lnTo>
                  <a:lnTo>
                    <a:pt x="132128" y="112014"/>
                  </a:lnTo>
                  <a:lnTo>
                    <a:pt x="185857" y="138219"/>
                  </a:lnTo>
                  <a:lnTo>
                    <a:pt x="222514" y="165213"/>
                  </a:lnTo>
                  <a:lnTo>
                    <a:pt x="239468" y="191671"/>
                  </a:lnTo>
                  <a:lnTo>
                    <a:pt x="241752" y="214649"/>
                  </a:lnTo>
                  <a:lnTo>
                    <a:pt x="237697" y="238119"/>
                  </a:lnTo>
                  <a:lnTo>
                    <a:pt x="228096" y="256349"/>
                  </a:lnTo>
                  <a:lnTo>
                    <a:pt x="198358" y="279766"/>
                  </a:lnTo>
                  <a:lnTo>
                    <a:pt x="140322" y="292998"/>
                  </a:lnTo>
                  <a:lnTo>
                    <a:pt x="115409" y="299067"/>
                  </a:lnTo>
                  <a:lnTo>
                    <a:pt x="89517" y="296305"/>
                  </a:lnTo>
                  <a:lnTo>
                    <a:pt x="4915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21969" y="979150"/>
              <a:ext cx="153570" cy="300284"/>
            </a:xfrm>
            <a:custGeom>
              <a:avLst/>
              <a:gdLst/>
              <a:ahLst/>
              <a:cxnLst/>
              <a:rect l="0" t="0" r="0" b="0"/>
              <a:pathLst>
                <a:path w="153570" h="300284">
                  <a:moveTo>
                    <a:pt x="94756" y="0"/>
                  </a:moveTo>
                  <a:lnTo>
                    <a:pt x="70709" y="17980"/>
                  </a:lnTo>
                  <a:lnTo>
                    <a:pt x="35163" y="69741"/>
                  </a:lnTo>
                  <a:lnTo>
                    <a:pt x="15438" y="133012"/>
                  </a:lnTo>
                  <a:lnTo>
                    <a:pt x="6264" y="189150"/>
                  </a:lnTo>
                  <a:lnTo>
                    <a:pt x="12459" y="248106"/>
                  </a:lnTo>
                  <a:lnTo>
                    <a:pt x="19575" y="270536"/>
                  </a:lnTo>
                  <a:lnTo>
                    <a:pt x="30537" y="288304"/>
                  </a:lnTo>
                  <a:lnTo>
                    <a:pt x="39075" y="293978"/>
                  </a:lnTo>
                  <a:lnTo>
                    <a:pt x="61040" y="300283"/>
                  </a:lnTo>
                  <a:lnTo>
                    <a:pt x="83281" y="296846"/>
                  </a:lnTo>
                  <a:lnTo>
                    <a:pt x="112413" y="281756"/>
                  </a:lnTo>
                  <a:lnTo>
                    <a:pt x="135863" y="259348"/>
                  </a:lnTo>
                  <a:lnTo>
                    <a:pt x="143218" y="250108"/>
                  </a:lnTo>
                  <a:lnTo>
                    <a:pt x="151390" y="227362"/>
                  </a:lnTo>
                  <a:lnTo>
                    <a:pt x="153569" y="214746"/>
                  </a:lnTo>
                  <a:lnTo>
                    <a:pt x="149751" y="194488"/>
                  </a:lnTo>
                  <a:lnTo>
                    <a:pt x="145458" y="185811"/>
                  </a:lnTo>
                  <a:lnTo>
                    <a:pt x="136746" y="181196"/>
                  </a:lnTo>
                  <a:lnTo>
                    <a:pt x="111469" y="179187"/>
                  </a:lnTo>
                  <a:lnTo>
                    <a:pt x="69942" y="190223"/>
                  </a:lnTo>
                  <a:lnTo>
                    <a:pt x="30800" y="21491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64068" y="2010943"/>
            <a:ext cx="494482" cy="392892"/>
            <a:chOff x="2664068" y="2010943"/>
            <a:chExt cx="494482" cy="392892"/>
          </a:xfrm>
        </p:grpSpPr>
        <p:sp>
          <p:nvSpPr>
            <p:cNvPr id="34" name="Freeform 33"/>
            <p:cNvSpPr/>
            <p:nvPr/>
          </p:nvSpPr>
          <p:spPr>
            <a:xfrm>
              <a:off x="2664068" y="2010943"/>
              <a:ext cx="386307" cy="392892"/>
            </a:xfrm>
            <a:custGeom>
              <a:avLst/>
              <a:gdLst/>
              <a:ahLst/>
              <a:cxnLst/>
              <a:rect l="0" t="0" r="0" b="0"/>
              <a:pathLst>
                <a:path w="386307" h="392892">
                  <a:moveTo>
                    <a:pt x="157569" y="0"/>
                  </a:moveTo>
                  <a:lnTo>
                    <a:pt x="98952" y="5589"/>
                  </a:lnTo>
                  <a:lnTo>
                    <a:pt x="78484" y="14572"/>
                  </a:lnTo>
                  <a:lnTo>
                    <a:pt x="24509" y="59898"/>
                  </a:lnTo>
                  <a:lnTo>
                    <a:pt x="8829" y="91967"/>
                  </a:lnTo>
                  <a:lnTo>
                    <a:pt x="1456" y="151960"/>
                  </a:lnTo>
                  <a:lnTo>
                    <a:pt x="0" y="213204"/>
                  </a:lnTo>
                  <a:lnTo>
                    <a:pt x="2140" y="244496"/>
                  </a:lnTo>
                  <a:lnTo>
                    <a:pt x="22579" y="293180"/>
                  </a:lnTo>
                  <a:lnTo>
                    <a:pt x="62977" y="346374"/>
                  </a:lnTo>
                  <a:lnTo>
                    <a:pt x="96510" y="375305"/>
                  </a:lnTo>
                  <a:lnTo>
                    <a:pt x="137788" y="390922"/>
                  </a:lnTo>
                  <a:lnTo>
                    <a:pt x="163985" y="392891"/>
                  </a:lnTo>
                  <a:lnTo>
                    <a:pt x="227434" y="381588"/>
                  </a:lnTo>
                  <a:lnTo>
                    <a:pt x="260548" y="370556"/>
                  </a:lnTo>
                  <a:lnTo>
                    <a:pt x="315203" y="331797"/>
                  </a:lnTo>
                  <a:lnTo>
                    <a:pt x="337766" y="303811"/>
                  </a:lnTo>
                  <a:lnTo>
                    <a:pt x="365944" y="246895"/>
                  </a:lnTo>
                  <a:lnTo>
                    <a:pt x="383390" y="199807"/>
                  </a:lnTo>
                  <a:lnTo>
                    <a:pt x="386306" y="161497"/>
                  </a:lnTo>
                  <a:lnTo>
                    <a:pt x="379111" y="127399"/>
                  </a:lnTo>
                  <a:lnTo>
                    <a:pt x="361511" y="95070"/>
                  </a:lnTo>
                  <a:lnTo>
                    <a:pt x="324716" y="55824"/>
                  </a:lnTo>
                  <a:lnTo>
                    <a:pt x="303216" y="41188"/>
                  </a:lnTo>
                  <a:lnTo>
                    <a:pt x="264805" y="27541"/>
                  </a:lnTo>
                  <a:lnTo>
                    <a:pt x="224957" y="24148"/>
                  </a:lnTo>
                  <a:lnTo>
                    <a:pt x="192744" y="30031"/>
                  </a:lnTo>
                  <a:lnTo>
                    <a:pt x="16809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58549" y="232679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327005" y="1611478"/>
            <a:ext cx="4330078" cy="799231"/>
            <a:chOff x="3327005" y="1611478"/>
            <a:chExt cx="4330078" cy="799231"/>
          </a:xfrm>
        </p:grpSpPr>
        <p:sp>
          <p:nvSpPr>
            <p:cNvPr id="37" name="Freeform 36"/>
            <p:cNvSpPr/>
            <p:nvPr/>
          </p:nvSpPr>
          <p:spPr>
            <a:xfrm>
              <a:off x="3327005" y="1986194"/>
              <a:ext cx="324468" cy="351133"/>
            </a:xfrm>
            <a:custGeom>
              <a:avLst/>
              <a:gdLst/>
              <a:ahLst/>
              <a:cxnLst/>
              <a:rect l="0" t="0" r="0" b="0"/>
              <a:pathLst>
                <a:path w="324468" h="351133">
                  <a:moveTo>
                    <a:pt x="0" y="24749"/>
                  </a:moveTo>
                  <a:lnTo>
                    <a:pt x="54145" y="24749"/>
                  </a:lnTo>
                  <a:lnTo>
                    <a:pt x="109091" y="24749"/>
                  </a:lnTo>
                  <a:lnTo>
                    <a:pt x="165005" y="24749"/>
                  </a:lnTo>
                  <a:lnTo>
                    <a:pt x="221110" y="21629"/>
                  </a:lnTo>
                  <a:lnTo>
                    <a:pt x="277252" y="10094"/>
                  </a:lnTo>
                  <a:lnTo>
                    <a:pt x="313775" y="0"/>
                  </a:lnTo>
                  <a:lnTo>
                    <a:pt x="320318" y="1230"/>
                  </a:lnTo>
                  <a:lnTo>
                    <a:pt x="323509" y="5560"/>
                  </a:lnTo>
                  <a:lnTo>
                    <a:pt x="324467" y="11956"/>
                  </a:lnTo>
                  <a:lnTo>
                    <a:pt x="314637" y="43315"/>
                  </a:lnTo>
                  <a:lnTo>
                    <a:pt x="283647" y="104359"/>
                  </a:lnTo>
                  <a:lnTo>
                    <a:pt x="256070" y="164216"/>
                  </a:lnTo>
                  <a:lnTo>
                    <a:pt x="229263" y="219931"/>
                  </a:lnTo>
                  <a:lnTo>
                    <a:pt x="202084" y="276793"/>
                  </a:lnTo>
                  <a:lnTo>
                    <a:pt x="179715" y="326871"/>
                  </a:lnTo>
                  <a:lnTo>
                    <a:pt x="168456" y="351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69121" y="1968829"/>
              <a:ext cx="366168" cy="419870"/>
            </a:xfrm>
            <a:custGeom>
              <a:avLst/>
              <a:gdLst/>
              <a:ahLst/>
              <a:cxnLst/>
              <a:rect l="0" t="0" r="0" b="0"/>
              <a:pathLst>
                <a:path w="366168" h="419870">
                  <a:moveTo>
                    <a:pt x="200122" y="0"/>
                  </a:moveTo>
                  <a:lnTo>
                    <a:pt x="162644" y="8333"/>
                  </a:lnTo>
                  <a:lnTo>
                    <a:pt x="105632" y="10095"/>
                  </a:lnTo>
                  <a:lnTo>
                    <a:pt x="43616" y="5257"/>
                  </a:lnTo>
                  <a:lnTo>
                    <a:pt x="22939" y="10525"/>
                  </a:lnTo>
                  <a:lnTo>
                    <a:pt x="5951" y="20665"/>
                  </a:lnTo>
                  <a:lnTo>
                    <a:pt x="1655" y="28985"/>
                  </a:lnTo>
                  <a:lnTo>
                    <a:pt x="0" y="50706"/>
                  </a:lnTo>
                  <a:lnTo>
                    <a:pt x="11523" y="105030"/>
                  </a:lnTo>
                  <a:lnTo>
                    <a:pt x="19239" y="152937"/>
                  </a:lnTo>
                  <a:lnTo>
                    <a:pt x="20575" y="193623"/>
                  </a:lnTo>
                  <a:lnTo>
                    <a:pt x="23102" y="200442"/>
                  </a:lnTo>
                  <a:lnTo>
                    <a:pt x="27127" y="202648"/>
                  </a:lnTo>
                  <a:lnTo>
                    <a:pt x="32149" y="201779"/>
                  </a:lnTo>
                  <a:lnTo>
                    <a:pt x="43969" y="191455"/>
                  </a:lnTo>
                  <a:lnTo>
                    <a:pt x="58191" y="177508"/>
                  </a:lnTo>
                  <a:lnTo>
                    <a:pt x="106086" y="155147"/>
                  </a:lnTo>
                  <a:lnTo>
                    <a:pt x="148343" y="149694"/>
                  </a:lnTo>
                  <a:lnTo>
                    <a:pt x="206618" y="156257"/>
                  </a:lnTo>
                  <a:lnTo>
                    <a:pt x="260070" y="171938"/>
                  </a:lnTo>
                  <a:lnTo>
                    <a:pt x="299181" y="197220"/>
                  </a:lnTo>
                  <a:lnTo>
                    <a:pt x="335503" y="233149"/>
                  </a:lnTo>
                  <a:lnTo>
                    <a:pt x="360439" y="284470"/>
                  </a:lnTo>
                  <a:lnTo>
                    <a:pt x="366167" y="327092"/>
                  </a:lnTo>
                  <a:lnTo>
                    <a:pt x="361267" y="350485"/>
                  </a:lnTo>
                  <a:lnTo>
                    <a:pt x="345355" y="376808"/>
                  </a:lnTo>
                  <a:lnTo>
                    <a:pt x="319017" y="406663"/>
                  </a:lnTo>
                  <a:lnTo>
                    <a:pt x="298978" y="414706"/>
                  </a:lnTo>
                  <a:lnTo>
                    <a:pt x="242396" y="419869"/>
                  </a:lnTo>
                  <a:lnTo>
                    <a:pt x="197700" y="409585"/>
                  </a:lnTo>
                  <a:lnTo>
                    <a:pt x="135925" y="384667"/>
                  </a:lnTo>
                  <a:lnTo>
                    <a:pt x="115894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90383" y="209517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5787" y="58563"/>
                  </a:lnTo>
                  <a:lnTo>
                    <a:pt x="6225" y="11786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69326" y="2126756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0" y="0"/>
                  </a:moveTo>
                  <a:lnTo>
                    <a:pt x="55087" y="49498"/>
                  </a:lnTo>
                  <a:lnTo>
                    <a:pt x="97274" y="81157"/>
                  </a:lnTo>
                  <a:lnTo>
                    <a:pt x="126342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92004" y="1947772"/>
              <a:ext cx="306283" cy="371138"/>
            </a:xfrm>
            <a:custGeom>
              <a:avLst/>
              <a:gdLst/>
              <a:ahLst/>
              <a:cxnLst/>
              <a:rect l="0" t="0" r="0" b="0"/>
              <a:pathLst>
                <a:path w="306283" h="371138">
                  <a:moveTo>
                    <a:pt x="235332" y="0"/>
                  </a:moveTo>
                  <a:lnTo>
                    <a:pt x="186402" y="8333"/>
                  </a:lnTo>
                  <a:lnTo>
                    <a:pt x="144795" y="6758"/>
                  </a:lnTo>
                  <a:lnTo>
                    <a:pt x="93706" y="1334"/>
                  </a:lnTo>
                  <a:lnTo>
                    <a:pt x="39724" y="1433"/>
                  </a:lnTo>
                  <a:lnTo>
                    <a:pt x="16204" y="5706"/>
                  </a:lnTo>
                  <a:lnTo>
                    <a:pt x="8528" y="11993"/>
                  </a:lnTo>
                  <a:lnTo>
                    <a:pt x="0" y="31456"/>
                  </a:lnTo>
                  <a:lnTo>
                    <a:pt x="1760" y="83249"/>
                  </a:lnTo>
                  <a:lnTo>
                    <a:pt x="3321" y="145472"/>
                  </a:lnTo>
                  <a:lnTo>
                    <a:pt x="4705" y="166429"/>
                  </a:lnTo>
                  <a:lnTo>
                    <a:pt x="6711" y="167105"/>
                  </a:lnTo>
                  <a:lnTo>
                    <a:pt x="14400" y="159666"/>
                  </a:lnTo>
                  <a:lnTo>
                    <a:pt x="39630" y="143495"/>
                  </a:lnTo>
                  <a:lnTo>
                    <a:pt x="76221" y="131944"/>
                  </a:lnTo>
                  <a:lnTo>
                    <a:pt x="115529" y="129171"/>
                  </a:lnTo>
                  <a:lnTo>
                    <a:pt x="171636" y="141214"/>
                  </a:lnTo>
                  <a:lnTo>
                    <a:pt x="224735" y="161157"/>
                  </a:lnTo>
                  <a:lnTo>
                    <a:pt x="269032" y="193447"/>
                  </a:lnTo>
                  <a:lnTo>
                    <a:pt x="289901" y="215375"/>
                  </a:lnTo>
                  <a:lnTo>
                    <a:pt x="299749" y="233762"/>
                  </a:lnTo>
                  <a:lnTo>
                    <a:pt x="306282" y="275023"/>
                  </a:lnTo>
                  <a:lnTo>
                    <a:pt x="302628" y="313115"/>
                  </a:lnTo>
                  <a:lnTo>
                    <a:pt x="296574" y="323387"/>
                  </a:lnTo>
                  <a:lnTo>
                    <a:pt x="277369" y="341039"/>
                  </a:lnTo>
                  <a:lnTo>
                    <a:pt x="214269" y="371137"/>
                  </a:lnTo>
                  <a:lnTo>
                    <a:pt x="177099" y="371099"/>
                  </a:lnTo>
                  <a:lnTo>
                    <a:pt x="117049" y="360506"/>
                  </a:lnTo>
                  <a:lnTo>
                    <a:pt x="7740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7942" y="1947772"/>
              <a:ext cx="241561" cy="350448"/>
            </a:xfrm>
            <a:custGeom>
              <a:avLst/>
              <a:gdLst/>
              <a:ahLst/>
              <a:cxnLst/>
              <a:rect l="0" t="0" r="0" b="0"/>
              <a:pathLst>
                <a:path w="241561" h="350448">
                  <a:moveTo>
                    <a:pt x="123664" y="0"/>
                  </a:moveTo>
                  <a:lnTo>
                    <a:pt x="81002" y="48900"/>
                  </a:lnTo>
                  <a:lnTo>
                    <a:pt x="46383" y="112027"/>
                  </a:lnTo>
                  <a:lnTo>
                    <a:pt x="21484" y="163418"/>
                  </a:lnTo>
                  <a:lnTo>
                    <a:pt x="4954" y="223613"/>
                  </a:lnTo>
                  <a:lnTo>
                    <a:pt x="0" y="279393"/>
                  </a:lnTo>
                  <a:lnTo>
                    <a:pt x="3581" y="303159"/>
                  </a:lnTo>
                  <a:lnTo>
                    <a:pt x="12192" y="322300"/>
                  </a:lnTo>
                  <a:lnTo>
                    <a:pt x="17764" y="330680"/>
                  </a:lnTo>
                  <a:lnTo>
                    <a:pt x="33314" y="343111"/>
                  </a:lnTo>
                  <a:lnTo>
                    <a:pt x="42373" y="348063"/>
                  </a:lnTo>
                  <a:lnTo>
                    <a:pt x="68038" y="350447"/>
                  </a:lnTo>
                  <a:lnTo>
                    <a:pt x="120995" y="342445"/>
                  </a:lnTo>
                  <a:lnTo>
                    <a:pt x="164081" y="321193"/>
                  </a:lnTo>
                  <a:lnTo>
                    <a:pt x="225236" y="266656"/>
                  </a:lnTo>
                  <a:lnTo>
                    <a:pt x="240847" y="240056"/>
                  </a:lnTo>
                  <a:lnTo>
                    <a:pt x="241560" y="230227"/>
                  </a:lnTo>
                  <a:lnTo>
                    <a:pt x="236114" y="209948"/>
                  </a:lnTo>
                  <a:lnTo>
                    <a:pt x="222774" y="192356"/>
                  </a:lnTo>
                  <a:lnTo>
                    <a:pt x="214304" y="184389"/>
                  </a:lnTo>
                  <a:lnTo>
                    <a:pt x="203978" y="180248"/>
                  </a:lnTo>
                  <a:lnTo>
                    <a:pt x="180026" y="178766"/>
                  </a:lnTo>
                  <a:lnTo>
                    <a:pt x="124154" y="190408"/>
                  </a:lnTo>
                  <a:lnTo>
                    <a:pt x="103994" y="198099"/>
                  </a:lnTo>
                  <a:lnTo>
                    <a:pt x="48157" y="236213"/>
                  </a:lnTo>
                  <a:lnTo>
                    <a:pt x="3943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38031" y="207411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69616" y="215834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66883" y="2195"/>
                  </a:lnTo>
                  <a:lnTo>
                    <a:pt x="2839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92098" y="1828819"/>
              <a:ext cx="262189" cy="228064"/>
            </a:xfrm>
            <a:custGeom>
              <a:avLst/>
              <a:gdLst/>
              <a:ahLst/>
              <a:cxnLst/>
              <a:rect l="0" t="0" r="0" b="0"/>
              <a:pathLst>
                <a:path w="262189" h="228064">
                  <a:moveTo>
                    <a:pt x="209270" y="34725"/>
                  </a:moveTo>
                  <a:lnTo>
                    <a:pt x="198091" y="17957"/>
                  </a:lnTo>
                  <a:lnTo>
                    <a:pt x="180125" y="6605"/>
                  </a:lnTo>
                  <a:lnTo>
                    <a:pt x="157712" y="0"/>
                  </a:lnTo>
                  <a:lnTo>
                    <a:pt x="125363" y="2859"/>
                  </a:lnTo>
                  <a:lnTo>
                    <a:pt x="61899" y="20970"/>
                  </a:lnTo>
                  <a:lnTo>
                    <a:pt x="9232" y="43861"/>
                  </a:lnTo>
                  <a:lnTo>
                    <a:pt x="3382" y="51344"/>
                  </a:lnTo>
                  <a:lnTo>
                    <a:pt x="651" y="59842"/>
                  </a:lnTo>
                  <a:lnTo>
                    <a:pt x="0" y="69017"/>
                  </a:lnTo>
                  <a:lnTo>
                    <a:pt x="4246" y="75134"/>
                  </a:lnTo>
                  <a:lnTo>
                    <a:pt x="21442" y="81930"/>
                  </a:lnTo>
                  <a:lnTo>
                    <a:pt x="84074" y="89771"/>
                  </a:lnTo>
                  <a:lnTo>
                    <a:pt x="139306" y="101880"/>
                  </a:lnTo>
                  <a:lnTo>
                    <a:pt x="185701" y="116707"/>
                  </a:lnTo>
                  <a:lnTo>
                    <a:pt x="248836" y="161346"/>
                  </a:lnTo>
                  <a:lnTo>
                    <a:pt x="256704" y="168272"/>
                  </a:lnTo>
                  <a:lnTo>
                    <a:pt x="260779" y="176399"/>
                  </a:lnTo>
                  <a:lnTo>
                    <a:pt x="262188" y="194787"/>
                  </a:lnTo>
                  <a:lnTo>
                    <a:pt x="258587" y="202264"/>
                  </a:lnTo>
                  <a:lnTo>
                    <a:pt x="245227" y="213692"/>
                  </a:lnTo>
                  <a:lnTo>
                    <a:pt x="217973" y="226702"/>
                  </a:lnTo>
                  <a:lnTo>
                    <a:pt x="194810" y="228063"/>
                  </a:lnTo>
                  <a:lnTo>
                    <a:pt x="141813" y="224993"/>
                  </a:lnTo>
                  <a:lnTo>
                    <a:pt x="105834" y="218872"/>
                  </a:lnTo>
                  <a:lnTo>
                    <a:pt x="78536" y="204060"/>
                  </a:lnTo>
                  <a:lnTo>
                    <a:pt x="69278" y="194603"/>
                  </a:lnTo>
                  <a:lnTo>
                    <a:pt x="61871" y="182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96083" y="177931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8" y="86898"/>
                  </a:lnTo>
                  <a:lnTo>
                    <a:pt x="10657" y="149356"/>
                  </a:lnTo>
                  <a:lnTo>
                    <a:pt x="10553" y="207923"/>
                  </a:lnTo>
                  <a:lnTo>
                    <a:pt x="7413" y="26836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27751" y="1874072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10529" y="58617"/>
                  </a:lnTo>
                  <a:lnTo>
                    <a:pt x="10529" y="110175"/>
                  </a:lnTo>
                  <a:lnTo>
                    <a:pt x="10529" y="158726"/>
                  </a:lnTo>
                  <a:lnTo>
                    <a:pt x="10529" y="213926"/>
                  </a:lnTo>
                  <a:lnTo>
                    <a:pt x="10529" y="274736"/>
                  </a:lnTo>
                  <a:lnTo>
                    <a:pt x="10529" y="326028"/>
                  </a:lnTo>
                  <a:lnTo>
                    <a:pt x="3293" y="38177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27751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22327" y="1937243"/>
              <a:ext cx="237011" cy="183754"/>
            </a:xfrm>
            <a:custGeom>
              <a:avLst/>
              <a:gdLst/>
              <a:ahLst/>
              <a:cxnLst/>
              <a:rect l="0" t="0" r="0" b="0"/>
              <a:pathLst>
                <a:path w="237011" h="183754">
                  <a:moveTo>
                    <a:pt x="237010" y="136871"/>
                  </a:moveTo>
                  <a:lnTo>
                    <a:pt x="174729" y="153659"/>
                  </a:lnTo>
                  <a:lnTo>
                    <a:pt x="120679" y="160204"/>
                  </a:lnTo>
                  <a:lnTo>
                    <a:pt x="59343" y="175775"/>
                  </a:lnTo>
                  <a:lnTo>
                    <a:pt x="26830" y="183753"/>
                  </a:lnTo>
                  <a:lnTo>
                    <a:pt x="5556" y="181884"/>
                  </a:lnTo>
                  <a:lnTo>
                    <a:pt x="819" y="177408"/>
                  </a:lnTo>
                  <a:lnTo>
                    <a:pt x="0" y="170914"/>
                  </a:lnTo>
                  <a:lnTo>
                    <a:pt x="16363" y="115105"/>
                  </a:lnTo>
                  <a:lnTo>
                    <a:pt x="37008" y="52580"/>
                  </a:lnTo>
                  <a:lnTo>
                    <a:pt x="580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26060" y="1891380"/>
              <a:ext cx="343889" cy="411496"/>
            </a:xfrm>
            <a:custGeom>
              <a:avLst/>
              <a:gdLst/>
              <a:ahLst/>
              <a:cxnLst/>
              <a:rect l="0" t="0" r="0" b="0"/>
              <a:pathLst>
                <a:path w="343889" h="411496">
                  <a:moveTo>
                    <a:pt x="80675" y="3749"/>
                  </a:moveTo>
                  <a:lnTo>
                    <a:pt x="51367" y="62366"/>
                  </a:lnTo>
                  <a:lnTo>
                    <a:pt x="28795" y="118963"/>
                  </a:lnTo>
                  <a:lnTo>
                    <a:pt x="25032" y="129691"/>
                  </a:lnTo>
                  <a:lnTo>
                    <a:pt x="22522" y="132164"/>
                  </a:lnTo>
                  <a:lnTo>
                    <a:pt x="20850" y="129134"/>
                  </a:lnTo>
                  <a:lnTo>
                    <a:pt x="20161" y="114458"/>
                  </a:lnTo>
                  <a:lnTo>
                    <a:pt x="35594" y="55943"/>
                  </a:lnTo>
                  <a:lnTo>
                    <a:pt x="42312" y="35135"/>
                  </a:lnTo>
                  <a:lnTo>
                    <a:pt x="55436" y="20428"/>
                  </a:lnTo>
                  <a:lnTo>
                    <a:pt x="92458" y="1455"/>
                  </a:lnTo>
                  <a:lnTo>
                    <a:pt x="115938" y="0"/>
                  </a:lnTo>
                  <a:lnTo>
                    <a:pt x="128750" y="1250"/>
                  </a:lnTo>
                  <a:lnTo>
                    <a:pt x="149226" y="11997"/>
                  </a:lnTo>
                  <a:lnTo>
                    <a:pt x="181434" y="47492"/>
                  </a:lnTo>
                  <a:lnTo>
                    <a:pt x="205959" y="107053"/>
                  </a:lnTo>
                  <a:lnTo>
                    <a:pt x="214113" y="146272"/>
                  </a:lnTo>
                  <a:lnTo>
                    <a:pt x="213409" y="194937"/>
                  </a:lnTo>
                  <a:lnTo>
                    <a:pt x="202691" y="252604"/>
                  </a:lnTo>
                  <a:lnTo>
                    <a:pt x="188139" y="311092"/>
                  </a:lnTo>
                  <a:lnTo>
                    <a:pt x="150441" y="371408"/>
                  </a:lnTo>
                  <a:lnTo>
                    <a:pt x="128512" y="394355"/>
                  </a:lnTo>
                  <a:lnTo>
                    <a:pt x="110125" y="404689"/>
                  </a:lnTo>
                  <a:lnTo>
                    <a:pt x="68865" y="411495"/>
                  </a:lnTo>
                  <a:lnTo>
                    <a:pt x="30773" y="407922"/>
                  </a:lnTo>
                  <a:lnTo>
                    <a:pt x="21671" y="403049"/>
                  </a:lnTo>
                  <a:lnTo>
                    <a:pt x="8437" y="388276"/>
                  </a:lnTo>
                  <a:lnTo>
                    <a:pt x="1776" y="366893"/>
                  </a:lnTo>
                  <a:lnTo>
                    <a:pt x="0" y="354639"/>
                  </a:lnTo>
                  <a:lnTo>
                    <a:pt x="4265" y="334785"/>
                  </a:lnTo>
                  <a:lnTo>
                    <a:pt x="8678" y="326215"/>
                  </a:lnTo>
                  <a:lnTo>
                    <a:pt x="22940" y="313574"/>
                  </a:lnTo>
                  <a:lnTo>
                    <a:pt x="31657" y="308565"/>
                  </a:lnTo>
                  <a:lnTo>
                    <a:pt x="71871" y="301515"/>
                  </a:lnTo>
                  <a:lnTo>
                    <a:pt x="135278" y="307271"/>
                  </a:lnTo>
                  <a:lnTo>
                    <a:pt x="162265" y="310613"/>
                  </a:lnTo>
                  <a:lnTo>
                    <a:pt x="214598" y="328703"/>
                  </a:lnTo>
                  <a:lnTo>
                    <a:pt x="264667" y="343888"/>
                  </a:lnTo>
                  <a:lnTo>
                    <a:pt x="322174" y="349747"/>
                  </a:lnTo>
                  <a:lnTo>
                    <a:pt x="343888" y="35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72248" y="1611478"/>
              <a:ext cx="1584835" cy="799231"/>
            </a:xfrm>
            <a:custGeom>
              <a:avLst/>
              <a:gdLst/>
              <a:ahLst/>
              <a:cxnLst/>
              <a:rect l="0" t="0" r="0" b="0"/>
              <a:pathLst>
                <a:path w="1584835" h="799231">
                  <a:moveTo>
                    <a:pt x="950259" y="62553"/>
                  </a:moveTo>
                  <a:lnTo>
                    <a:pt x="939081" y="51374"/>
                  </a:lnTo>
                  <a:lnTo>
                    <a:pt x="909773" y="38833"/>
                  </a:lnTo>
                  <a:lnTo>
                    <a:pt x="854685" y="27709"/>
                  </a:lnTo>
                  <a:lnTo>
                    <a:pt x="792090" y="17003"/>
                  </a:lnTo>
                  <a:lnTo>
                    <a:pt x="734679" y="6423"/>
                  </a:lnTo>
                  <a:lnTo>
                    <a:pt x="680623" y="1468"/>
                  </a:lnTo>
                  <a:lnTo>
                    <a:pt x="627561" y="0"/>
                  </a:lnTo>
                  <a:lnTo>
                    <a:pt x="574795" y="5154"/>
                  </a:lnTo>
                  <a:lnTo>
                    <a:pt x="522116" y="14090"/>
                  </a:lnTo>
                  <a:lnTo>
                    <a:pt x="469462" y="24147"/>
                  </a:lnTo>
                  <a:lnTo>
                    <a:pt x="416817" y="34536"/>
                  </a:lnTo>
                  <a:lnTo>
                    <a:pt x="364173" y="45023"/>
                  </a:lnTo>
                  <a:lnTo>
                    <a:pt x="311530" y="61128"/>
                  </a:lnTo>
                  <a:lnTo>
                    <a:pt x="258888" y="80718"/>
                  </a:lnTo>
                  <a:lnTo>
                    <a:pt x="197103" y="115534"/>
                  </a:lnTo>
                  <a:lnTo>
                    <a:pt x="139839" y="149274"/>
                  </a:lnTo>
                  <a:lnTo>
                    <a:pt x="77816" y="199751"/>
                  </a:lnTo>
                  <a:lnTo>
                    <a:pt x="29528" y="252109"/>
                  </a:lnTo>
                  <a:lnTo>
                    <a:pt x="12465" y="283664"/>
                  </a:lnTo>
                  <a:lnTo>
                    <a:pt x="0" y="332008"/>
                  </a:lnTo>
                  <a:lnTo>
                    <a:pt x="77" y="374018"/>
                  </a:lnTo>
                  <a:lnTo>
                    <a:pt x="13803" y="430472"/>
                  </a:lnTo>
                  <a:lnTo>
                    <a:pt x="32965" y="473050"/>
                  </a:lnTo>
                  <a:lnTo>
                    <a:pt x="78666" y="527260"/>
                  </a:lnTo>
                  <a:lnTo>
                    <a:pt x="132455" y="567188"/>
                  </a:lnTo>
                  <a:lnTo>
                    <a:pt x="185864" y="601441"/>
                  </a:lnTo>
                  <a:lnTo>
                    <a:pt x="242644" y="633597"/>
                  </a:lnTo>
                  <a:lnTo>
                    <a:pt x="291900" y="655360"/>
                  </a:lnTo>
                  <a:lnTo>
                    <a:pt x="343539" y="676627"/>
                  </a:lnTo>
                  <a:lnTo>
                    <a:pt x="397054" y="697746"/>
                  </a:lnTo>
                  <a:lnTo>
                    <a:pt x="455674" y="718821"/>
                  </a:lnTo>
                  <a:lnTo>
                    <a:pt x="510608" y="738714"/>
                  </a:lnTo>
                  <a:lnTo>
                    <a:pt x="565099" y="752537"/>
                  </a:lnTo>
                  <a:lnTo>
                    <a:pt x="625178" y="764041"/>
                  </a:lnTo>
                  <a:lnTo>
                    <a:pt x="687433" y="773689"/>
                  </a:lnTo>
                  <a:lnTo>
                    <a:pt x="750333" y="778238"/>
                  </a:lnTo>
                  <a:lnTo>
                    <a:pt x="813423" y="785304"/>
                  </a:lnTo>
                  <a:lnTo>
                    <a:pt x="876570" y="789088"/>
                  </a:lnTo>
                  <a:lnTo>
                    <a:pt x="938564" y="795929"/>
                  </a:lnTo>
                  <a:lnTo>
                    <a:pt x="995667" y="798475"/>
                  </a:lnTo>
                  <a:lnTo>
                    <a:pt x="1055351" y="799230"/>
                  </a:lnTo>
                  <a:lnTo>
                    <a:pt x="1111769" y="798284"/>
                  </a:lnTo>
                  <a:lnTo>
                    <a:pt x="1171249" y="791114"/>
                  </a:lnTo>
                  <a:lnTo>
                    <a:pt x="1226439" y="781581"/>
                  </a:lnTo>
                  <a:lnTo>
                    <a:pt x="1278666" y="771347"/>
                  </a:lnTo>
                  <a:lnTo>
                    <a:pt x="1341946" y="754289"/>
                  </a:lnTo>
                  <a:lnTo>
                    <a:pt x="1404836" y="728736"/>
                  </a:lnTo>
                  <a:lnTo>
                    <a:pt x="1468132" y="685847"/>
                  </a:lnTo>
                  <a:lnTo>
                    <a:pt x="1492771" y="669466"/>
                  </a:lnTo>
                  <a:lnTo>
                    <a:pt x="1542620" y="609706"/>
                  </a:lnTo>
                  <a:lnTo>
                    <a:pt x="1572772" y="557349"/>
                  </a:lnTo>
                  <a:lnTo>
                    <a:pt x="1584834" y="525794"/>
                  </a:lnTo>
                  <a:lnTo>
                    <a:pt x="1584638" y="471860"/>
                  </a:lnTo>
                  <a:lnTo>
                    <a:pt x="1577171" y="409607"/>
                  </a:lnTo>
                  <a:lnTo>
                    <a:pt x="1561960" y="357886"/>
                  </a:lnTo>
                  <a:lnTo>
                    <a:pt x="1529002" y="295637"/>
                  </a:lnTo>
                  <a:lnTo>
                    <a:pt x="1485784" y="241729"/>
                  </a:lnTo>
                  <a:lnTo>
                    <a:pt x="1428793" y="188920"/>
                  </a:lnTo>
                  <a:lnTo>
                    <a:pt x="1373291" y="147956"/>
                  </a:lnTo>
                  <a:lnTo>
                    <a:pt x="1324257" y="123602"/>
                  </a:lnTo>
                  <a:lnTo>
                    <a:pt x="1272683" y="101568"/>
                  </a:lnTo>
                  <a:lnTo>
                    <a:pt x="1219188" y="80222"/>
                  </a:lnTo>
                  <a:lnTo>
                    <a:pt x="1159403" y="60249"/>
                  </a:lnTo>
                  <a:lnTo>
                    <a:pt x="1097236" y="46402"/>
                  </a:lnTo>
                  <a:lnTo>
                    <a:pt x="1055357" y="38607"/>
                  </a:lnTo>
                  <a:lnTo>
                    <a:pt x="1010228" y="31243"/>
                  </a:lnTo>
                  <a:lnTo>
                    <a:pt x="964044" y="25241"/>
                  </a:lnTo>
                  <a:lnTo>
                    <a:pt x="920122" y="22573"/>
                  </a:lnTo>
                  <a:lnTo>
                    <a:pt x="874084" y="21387"/>
                  </a:lnTo>
                  <a:lnTo>
                    <a:pt x="826327" y="20860"/>
                  </a:lnTo>
                  <a:lnTo>
                    <a:pt x="777805" y="20626"/>
                  </a:lnTo>
                  <a:lnTo>
                    <a:pt x="728944" y="20522"/>
                  </a:lnTo>
                  <a:lnTo>
                    <a:pt x="679932" y="21646"/>
                  </a:lnTo>
                  <a:lnTo>
                    <a:pt x="630852" y="26044"/>
                  </a:lnTo>
                  <a:lnTo>
                    <a:pt x="581743" y="35018"/>
                  </a:lnTo>
                  <a:lnTo>
                    <a:pt x="533791" y="45636"/>
                  </a:lnTo>
                  <a:lnTo>
                    <a:pt x="489082" y="54254"/>
                  </a:lnTo>
                  <a:lnTo>
                    <a:pt x="435628" y="71272"/>
                  </a:lnTo>
                  <a:lnTo>
                    <a:pt x="402778" y="83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3748" y="1000207"/>
            <a:ext cx="2468947" cy="444886"/>
            <a:chOff x="373748" y="1000207"/>
            <a:chExt cx="2468947" cy="444886"/>
          </a:xfrm>
        </p:grpSpPr>
        <p:sp>
          <p:nvSpPr>
            <p:cNvPr id="53" name="Freeform 52"/>
            <p:cNvSpPr/>
            <p:nvPr/>
          </p:nvSpPr>
          <p:spPr>
            <a:xfrm>
              <a:off x="373748" y="1016752"/>
              <a:ext cx="316957" cy="428341"/>
            </a:xfrm>
            <a:custGeom>
              <a:avLst/>
              <a:gdLst/>
              <a:ahLst/>
              <a:cxnLst/>
              <a:rect l="0" t="0" r="0" b="0"/>
              <a:pathLst>
                <a:path w="316957" h="428341">
                  <a:moveTo>
                    <a:pt x="194790" y="36097"/>
                  </a:moveTo>
                  <a:lnTo>
                    <a:pt x="183612" y="24919"/>
                  </a:lnTo>
                  <a:lnTo>
                    <a:pt x="142063" y="8586"/>
                  </a:lnTo>
                  <a:lnTo>
                    <a:pt x="103648" y="0"/>
                  </a:lnTo>
                  <a:lnTo>
                    <a:pt x="80583" y="1727"/>
                  </a:lnTo>
                  <a:lnTo>
                    <a:pt x="42278" y="14865"/>
                  </a:lnTo>
                  <a:lnTo>
                    <a:pt x="12471" y="33576"/>
                  </a:lnTo>
                  <a:lnTo>
                    <a:pt x="6564" y="42605"/>
                  </a:lnTo>
                  <a:lnTo>
                    <a:pt x="0" y="65116"/>
                  </a:lnTo>
                  <a:lnTo>
                    <a:pt x="589" y="75330"/>
                  </a:lnTo>
                  <a:lnTo>
                    <a:pt x="12597" y="102054"/>
                  </a:lnTo>
                  <a:lnTo>
                    <a:pt x="24518" y="121563"/>
                  </a:lnTo>
                  <a:lnTo>
                    <a:pt x="40735" y="135693"/>
                  </a:lnTo>
                  <a:lnTo>
                    <a:pt x="79742" y="154297"/>
                  </a:lnTo>
                  <a:lnTo>
                    <a:pt x="100374" y="155701"/>
                  </a:lnTo>
                  <a:lnTo>
                    <a:pt x="159957" y="153580"/>
                  </a:lnTo>
                  <a:lnTo>
                    <a:pt x="215420" y="166631"/>
                  </a:lnTo>
                  <a:lnTo>
                    <a:pt x="241717" y="182268"/>
                  </a:lnTo>
                  <a:lnTo>
                    <a:pt x="278728" y="218502"/>
                  </a:lnTo>
                  <a:lnTo>
                    <a:pt x="307037" y="257871"/>
                  </a:lnTo>
                  <a:lnTo>
                    <a:pt x="316956" y="300160"/>
                  </a:lnTo>
                  <a:lnTo>
                    <a:pt x="314306" y="338556"/>
                  </a:lnTo>
                  <a:lnTo>
                    <a:pt x="300522" y="372160"/>
                  </a:lnTo>
                  <a:lnTo>
                    <a:pt x="276031" y="398754"/>
                  </a:lnTo>
                  <a:lnTo>
                    <a:pt x="246548" y="415862"/>
                  </a:lnTo>
                  <a:lnTo>
                    <a:pt x="209996" y="428340"/>
                  </a:lnTo>
                  <a:lnTo>
                    <a:pt x="169530" y="428268"/>
                  </a:lnTo>
                  <a:lnTo>
                    <a:pt x="115105" y="416593"/>
                  </a:lnTo>
                  <a:lnTo>
                    <a:pt x="58518" y="391906"/>
                  </a:lnTo>
                  <a:lnTo>
                    <a:pt x="46487" y="384137"/>
                  </a:lnTo>
                  <a:lnTo>
                    <a:pt x="36863" y="37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9637" y="1052849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11178" y="16768"/>
                  </a:lnTo>
                  <a:lnTo>
                    <a:pt x="20275" y="64620"/>
                  </a:lnTo>
                  <a:lnTo>
                    <a:pt x="27714" y="118193"/>
                  </a:lnTo>
                  <a:lnTo>
                    <a:pt x="30438" y="171631"/>
                  </a:lnTo>
                  <a:lnTo>
                    <a:pt x="32415" y="223339"/>
                  </a:lnTo>
                  <a:lnTo>
                    <a:pt x="42971" y="280206"/>
                  </a:lnTo>
                  <a:lnTo>
                    <a:pt x="49777" y="314651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4352" y="1158134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7482" y="11453"/>
                  </a:lnTo>
                  <a:lnTo>
                    <a:pt x="122536" y="19160"/>
                  </a:lnTo>
                  <a:lnTo>
                    <a:pt x="67792" y="29088"/>
                  </a:lnTo>
                  <a:lnTo>
                    <a:pt x="25089" y="423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0801" y="1273948"/>
              <a:ext cx="156489" cy="144449"/>
            </a:xfrm>
            <a:custGeom>
              <a:avLst/>
              <a:gdLst/>
              <a:ahLst/>
              <a:cxnLst/>
              <a:rect l="0" t="0" r="0" b="0"/>
              <a:pathLst>
                <a:path w="156489" h="144449">
                  <a:moveTo>
                    <a:pt x="100991" y="0"/>
                  </a:moveTo>
                  <a:lnTo>
                    <a:pt x="57029" y="20243"/>
                  </a:lnTo>
                  <a:lnTo>
                    <a:pt x="10198" y="59898"/>
                  </a:lnTo>
                  <a:lnTo>
                    <a:pt x="2147" y="80044"/>
                  </a:lnTo>
                  <a:lnTo>
                    <a:pt x="0" y="91967"/>
                  </a:lnTo>
                  <a:lnTo>
                    <a:pt x="3854" y="111454"/>
                  </a:lnTo>
                  <a:lnTo>
                    <a:pt x="8157" y="119926"/>
                  </a:lnTo>
                  <a:lnTo>
                    <a:pt x="22297" y="132459"/>
                  </a:lnTo>
                  <a:lnTo>
                    <a:pt x="41450" y="140759"/>
                  </a:lnTo>
                  <a:lnTo>
                    <a:pt x="65560" y="144448"/>
                  </a:lnTo>
                  <a:lnTo>
                    <a:pt x="105441" y="135346"/>
                  </a:lnTo>
                  <a:lnTo>
                    <a:pt x="135715" y="117831"/>
                  </a:lnTo>
                  <a:lnTo>
                    <a:pt x="148789" y="101502"/>
                  </a:lnTo>
                  <a:lnTo>
                    <a:pt x="153914" y="92235"/>
                  </a:lnTo>
                  <a:lnTo>
                    <a:pt x="156488" y="72579"/>
                  </a:lnTo>
                  <a:lnTo>
                    <a:pt x="152563" y="52144"/>
                  </a:lnTo>
                  <a:lnTo>
                    <a:pt x="143019" y="31364"/>
                  </a:lnTo>
                  <a:lnTo>
                    <a:pt x="130979" y="16669"/>
                  </a:lnTo>
                  <a:lnTo>
                    <a:pt x="111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58134" y="1224404"/>
              <a:ext cx="105286" cy="161997"/>
            </a:xfrm>
            <a:custGeom>
              <a:avLst/>
              <a:gdLst/>
              <a:ahLst/>
              <a:cxnLst/>
              <a:rect l="0" t="0" r="0" b="0"/>
              <a:pathLst>
                <a:path w="105286" h="161997">
                  <a:moveTo>
                    <a:pt x="0" y="91658"/>
                  </a:moveTo>
                  <a:lnTo>
                    <a:pt x="34329" y="152531"/>
                  </a:lnTo>
                  <a:lnTo>
                    <a:pt x="42164" y="161996"/>
                  </a:lnTo>
                  <a:lnTo>
                    <a:pt x="24417" y="106628"/>
                  </a:lnTo>
                  <a:lnTo>
                    <a:pt x="7000" y="50129"/>
                  </a:lnTo>
                  <a:lnTo>
                    <a:pt x="7006" y="40575"/>
                  </a:lnTo>
                  <a:lnTo>
                    <a:pt x="13253" y="23721"/>
                  </a:lnTo>
                  <a:lnTo>
                    <a:pt x="26947" y="11551"/>
                  </a:lnTo>
                  <a:lnTo>
                    <a:pt x="45902" y="3412"/>
                  </a:lnTo>
                  <a:lnTo>
                    <a:pt x="79371" y="0"/>
                  </a:lnTo>
                  <a:lnTo>
                    <a:pt x="105285" y="7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73948" y="1250069"/>
              <a:ext cx="173671" cy="150222"/>
            </a:xfrm>
            <a:custGeom>
              <a:avLst/>
              <a:gdLst/>
              <a:ahLst/>
              <a:cxnLst/>
              <a:rect l="0" t="0" r="0" b="0"/>
              <a:pathLst>
                <a:path w="173671" h="150222">
                  <a:moveTo>
                    <a:pt x="0" y="55464"/>
                  </a:moveTo>
                  <a:lnTo>
                    <a:pt x="58617" y="64529"/>
                  </a:lnTo>
                  <a:lnTo>
                    <a:pt x="111621" y="64534"/>
                  </a:lnTo>
                  <a:lnTo>
                    <a:pt x="146156" y="56332"/>
                  </a:lnTo>
                  <a:lnTo>
                    <a:pt x="167904" y="45711"/>
                  </a:lnTo>
                  <a:lnTo>
                    <a:pt x="172767" y="38434"/>
                  </a:lnTo>
                  <a:lnTo>
                    <a:pt x="173670" y="30073"/>
                  </a:lnTo>
                  <a:lnTo>
                    <a:pt x="171932" y="20989"/>
                  </a:lnTo>
                  <a:lnTo>
                    <a:pt x="167264" y="13763"/>
                  </a:lnTo>
                  <a:lnTo>
                    <a:pt x="152718" y="2615"/>
                  </a:lnTo>
                  <a:lnTo>
                    <a:pt x="131435" y="0"/>
                  </a:lnTo>
                  <a:lnTo>
                    <a:pt x="107549" y="3907"/>
                  </a:lnTo>
                  <a:lnTo>
                    <a:pt x="75540" y="19261"/>
                  </a:lnTo>
                  <a:lnTo>
                    <a:pt x="58530" y="31965"/>
                  </a:lnTo>
                  <a:lnTo>
                    <a:pt x="49410" y="51649"/>
                  </a:lnTo>
                  <a:lnTo>
                    <a:pt x="46526" y="74826"/>
                  </a:lnTo>
                  <a:lnTo>
                    <a:pt x="49144" y="96825"/>
                  </a:lnTo>
                  <a:lnTo>
                    <a:pt x="57327" y="115181"/>
                  </a:lnTo>
                  <a:lnTo>
                    <a:pt x="62784" y="123351"/>
                  </a:lnTo>
                  <a:lnTo>
                    <a:pt x="81326" y="135549"/>
                  </a:lnTo>
                  <a:lnTo>
                    <a:pt x="105165" y="143700"/>
                  </a:lnTo>
                  <a:lnTo>
                    <a:pt x="157927" y="150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52932" y="111602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3" y="4396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1808" y="1221305"/>
              <a:ext cx="152777" cy="178986"/>
            </a:xfrm>
            <a:custGeom>
              <a:avLst/>
              <a:gdLst/>
              <a:ahLst/>
              <a:cxnLst/>
              <a:rect l="0" t="0" r="0" b="0"/>
              <a:pathLst>
                <a:path w="152777" h="178986">
                  <a:moveTo>
                    <a:pt x="113280" y="0"/>
                  </a:moveTo>
                  <a:lnTo>
                    <a:pt x="90923" y="0"/>
                  </a:lnTo>
                  <a:lnTo>
                    <a:pt x="28938" y="23719"/>
                  </a:lnTo>
                  <a:lnTo>
                    <a:pt x="11064" y="37448"/>
                  </a:lnTo>
                  <a:lnTo>
                    <a:pt x="3022" y="46023"/>
                  </a:lnTo>
                  <a:lnTo>
                    <a:pt x="0" y="54078"/>
                  </a:lnTo>
                  <a:lnTo>
                    <a:pt x="325" y="61789"/>
                  </a:lnTo>
                  <a:lnTo>
                    <a:pt x="2882" y="69269"/>
                  </a:lnTo>
                  <a:lnTo>
                    <a:pt x="15081" y="83819"/>
                  </a:lnTo>
                  <a:lnTo>
                    <a:pt x="23247" y="90974"/>
                  </a:lnTo>
                  <a:lnTo>
                    <a:pt x="44799" y="98925"/>
                  </a:lnTo>
                  <a:lnTo>
                    <a:pt x="102052" y="112853"/>
                  </a:lnTo>
                  <a:lnTo>
                    <a:pt x="132960" y="124165"/>
                  </a:lnTo>
                  <a:lnTo>
                    <a:pt x="149712" y="135513"/>
                  </a:lnTo>
                  <a:lnTo>
                    <a:pt x="152776" y="141815"/>
                  </a:lnTo>
                  <a:lnTo>
                    <a:pt x="152479" y="148356"/>
                  </a:lnTo>
                  <a:lnTo>
                    <a:pt x="149941" y="155056"/>
                  </a:lnTo>
                  <a:lnTo>
                    <a:pt x="137762" y="165620"/>
                  </a:lnTo>
                  <a:lnTo>
                    <a:pt x="129602" y="170075"/>
                  </a:lnTo>
                  <a:lnTo>
                    <a:pt x="75646" y="177225"/>
                  </a:lnTo>
                  <a:lnTo>
                    <a:pt x="28074" y="178637"/>
                  </a:lnTo>
                  <a:lnTo>
                    <a:pt x="799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73022" y="1192647"/>
              <a:ext cx="164264" cy="186587"/>
            </a:xfrm>
            <a:custGeom>
              <a:avLst/>
              <a:gdLst/>
              <a:ahLst/>
              <a:cxnLst/>
              <a:rect l="0" t="0" r="0" b="0"/>
              <a:pathLst>
                <a:path w="164264" h="186587">
                  <a:moveTo>
                    <a:pt x="164263" y="18130"/>
                  </a:moveTo>
                  <a:lnTo>
                    <a:pt x="147495" y="6951"/>
                  </a:lnTo>
                  <a:lnTo>
                    <a:pt x="109122" y="0"/>
                  </a:lnTo>
                  <a:lnTo>
                    <a:pt x="86723" y="4613"/>
                  </a:lnTo>
                  <a:lnTo>
                    <a:pt x="60959" y="20364"/>
                  </a:lnTo>
                  <a:lnTo>
                    <a:pt x="38508" y="42968"/>
                  </a:lnTo>
                  <a:lnTo>
                    <a:pt x="5243" y="86261"/>
                  </a:lnTo>
                  <a:lnTo>
                    <a:pt x="0" y="109632"/>
                  </a:lnTo>
                  <a:lnTo>
                    <a:pt x="2112" y="120075"/>
                  </a:lnTo>
                  <a:lnTo>
                    <a:pt x="13817" y="137918"/>
                  </a:lnTo>
                  <a:lnTo>
                    <a:pt x="40137" y="161117"/>
                  </a:lnTo>
                  <a:lnTo>
                    <a:pt x="70163" y="177220"/>
                  </a:lnTo>
                  <a:lnTo>
                    <a:pt x="132677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14248" y="1257830"/>
              <a:ext cx="168476" cy="143142"/>
            </a:xfrm>
            <a:custGeom>
              <a:avLst/>
              <a:gdLst/>
              <a:ahLst/>
              <a:cxnLst/>
              <a:rect l="0" t="0" r="0" b="0"/>
              <a:pathLst>
                <a:path w="168476" h="143142">
                  <a:moveTo>
                    <a:pt x="102021" y="5589"/>
                  </a:moveTo>
                  <a:lnTo>
                    <a:pt x="85253" y="0"/>
                  </a:lnTo>
                  <a:lnTo>
                    <a:pt x="67663" y="376"/>
                  </a:lnTo>
                  <a:lnTo>
                    <a:pt x="48146" y="5612"/>
                  </a:lnTo>
                  <a:lnTo>
                    <a:pt x="27774" y="15738"/>
                  </a:lnTo>
                  <a:lnTo>
                    <a:pt x="13260" y="34276"/>
                  </a:lnTo>
                  <a:lnTo>
                    <a:pt x="4080" y="58113"/>
                  </a:lnTo>
                  <a:lnTo>
                    <a:pt x="0" y="84305"/>
                  </a:lnTo>
                  <a:lnTo>
                    <a:pt x="4426" y="105305"/>
                  </a:lnTo>
                  <a:lnTo>
                    <a:pt x="8882" y="114180"/>
                  </a:lnTo>
                  <a:lnTo>
                    <a:pt x="26311" y="130281"/>
                  </a:lnTo>
                  <a:lnTo>
                    <a:pt x="37509" y="137850"/>
                  </a:lnTo>
                  <a:lnTo>
                    <a:pt x="59311" y="143141"/>
                  </a:lnTo>
                  <a:lnTo>
                    <a:pt x="101903" y="137005"/>
                  </a:lnTo>
                  <a:lnTo>
                    <a:pt x="127982" y="122256"/>
                  </a:lnTo>
                  <a:lnTo>
                    <a:pt x="150528" y="103068"/>
                  </a:lnTo>
                  <a:lnTo>
                    <a:pt x="166436" y="76976"/>
                  </a:lnTo>
                  <a:lnTo>
                    <a:pt x="168475" y="54084"/>
                  </a:lnTo>
                  <a:lnTo>
                    <a:pt x="165192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64637" y="1221305"/>
              <a:ext cx="157655" cy="163971"/>
            </a:xfrm>
            <a:custGeom>
              <a:avLst/>
              <a:gdLst/>
              <a:ahLst/>
              <a:cxnLst/>
              <a:rect l="0" t="0" r="0" b="0"/>
              <a:pathLst>
                <a:path w="157655" h="163971">
                  <a:moveTo>
                    <a:pt x="83259" y="0"/>
                  </a:moveTo>
                  <a:lnTo>
                    <a:pt x="32234" y="14573"/>
                  </a:lnTo>
                  <a:lnTo>
                    <a:pt x="21166" y="20244"/>
                  </a:lnTo>
                  <a:lnTo>
                    <a:pt x="5749" y="35903"/>
                  </a:lnTo>
                  <a:lnTo>
                    <a:pt x="0" y="44993"/>
                  </a:lnTo>
                  <a:lnTo>
                    <a:pt x="847" y="52222"/>
                  </a:lnTo>
                  <a:lnTo>
                    <a:pt x="6091" y="58211"/>
                  </a:lnTo>
                  <a:lnTo>
                    <a:pt x="42540" y="76230"/>
                  </a:lnTo>
                  <a:lnTo>
                    <a:pt x="102304" y="94628"/>
                  </a:lnTo>
                  <a:lnTo>
                    <a:pt x="123309" y="102888"/>
                  </a:lnTo>
                  <a:lnTo>
                    <a:pt x="140443" y="114358"/>
                  </a:lnTo>
                  <a:lnTo>
                    <a:pt x="152738" y="130375"/>
                  </a:lnTo>
                  <a:lnTo>
                    <a:pt x="157654" y="139559"/>
                  </a:lnTo>
                  <a:lnTo>
                    <a:pt x="157422" y="146852"/>
                  </a:lnTo>
                  <a:lnTo>
                    <a:pt x="153758" y="152883"/>
                  </a:lnTo>
                  <a:lnTo>
                    <a:pt x="147806" y="158074"/>
                  </a:lnTo>
                  <a:lnTo>
                    <a:pt x="125595" y="163842"/>
                  </a:lnTo>
                  <a:lnTo>
                    <a:pt x="86444" y="163970"/>
                  </a:lnTo>
                  <a:lnTo>
                    <a:pt x="5167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97490" y="1000207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15305" y="219590"/>
                  </a:lnTo>
                  <a:lnTo>
                    <a:pt x="21279" y="282238"/>
                  </a:lnTo>
                  <a:lnTo>
                    <a:pt x="26987" y="322662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68953" y="115813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22138" y="9359"/>
                  </a:lnTo>
                  <a:lnTo>
                    <a:pt x="180227" y="4940"/>
                  </a:lnTo>
                  <a:lnTo>
                    <a:pt x="134303" y="2196"/>
                  </a:lnTo>
                  <a:lnTo>
                    <a:pt x="71769" y="651"/>
                  </a:lnTo>
                  <a:lnTo>
                    <a:pt x="2984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834644" y="211273"/>
            <a:ext cx="8177920" cy="757349"/>
            <a:chOff x="834644" y="211273"/>
            <a:chExt cx="8177920" cy="757349"/>
          </a:xfrm>
        </p:grpSpPr>
        <p:sp>
          <p:nvSpPr>
            <p:cNvPr id="2" name="Freeform 1"/>
            <p:cNvSpPr/>
            <p:nvPr/>
          </p:nvSpPr>
          <p:spPr>
            <a:xfrm>
              <a:off x="834644" y="226139"/>
              <a:ext cx="436530" cy="528433"/>
            </a:xfrm>
            <a:custGeom>
              <a:avLst/>
              <a:gdLst/>
              <a:ahLst/>
              <a:cxnLst/>
              <a:rect l="0" t="0" r="0" b="0"/>
              <a:pathLst>
                <a:path w="436530" h="528433">
                  <a:moveTo>
                    <a:pt x="323490" y="26544"/>
                  </a:moveTo>
                  <a:lnTo>
                    <a:pt x="306723" y="15366"/>
                  </a:lnTo>
                  <a:lnTo>
                    <a:pt x="248045" y="3669"/>
                  </a:lnTo>
                  <a:lnTo>
                    <a:pt x="222109" y="0"/>
                  </a:lnTo>
                  <a:lnTo>
                    <a:pt x="160488" y="4534"/>
                  </a:lnTo>
                  <a:lnTo>
                    <a:pt x="119475" y="16383"/>
                  </a:lnTo>
                  <a:lnTo>
                    <a:pt x="61141" y="44992"/>
                  </a:lnTo>
                  <a:lnTo>
                    <a:pt x="32068" y="60476"/>
                  </a:lnTo>
                  <a:lnTo>
                    <a:pt x="17324" y="74381"/>
                  </a:lnTo>
                  <a:lnTo>
                    <a:pt x="6872" y="92259"/>
                  </a:lnTo>
                  <a:lnTo>
                    <a:pt x="0" y="127644"/>
                  </a:lnTo>
                  <a:lnTo>
                    <a:pt x="4632" y="151026"/>
                  </a:lnTo>
                  <a:lnTo>
                    <a:pt x="9143" y="162175"/>
                  </a:lnTo>
                  <a:lnTo>
                    <a:pt x="23513" y="177682"/>
                  </a:lnTo>
                  <a:lnTo>
                    <a:pt x="32258" y="183455"/>
                  </a:lnTo>
                  <a:lnTo>
                    <a:pt x="66924" y="191579"/>
                  </a:lnTo>
                  <a:lnTo>
                    <a:pt x="120559" y="195494"/>
                  </a:lnTo>
                  <a:lnTo>
                    <a:pt x="179333" y="203200"/>
                  </a:lnTo>
                  <a:lnTo>
                    <a:pt x="241332" y="210658"/>
                  </a:lnTo>
                  <a:lnTo>
                    <a:pt x="301319" y="226799"/>
                  </a:lnTo>
                  <a:lnTo>
                    <a:pt x="344327" y="246255"/>
                  </a:lnTo>
                  <a:lnTo>
                    <a:pt x="398634" y="295499"/>
                  </a:lnTo>
                  <a:lnTo>
                    <a:pt x="412650" y="316485"/>
                  </a:lnTo>
                  <a:lnTo>
                    <a:pt x="433887" y="374515"/>
                  </a:lnTo>
                  <a:lnTo>
                    <a:pt x="436529" y="412616"/>
                  </a:lnTo>
                  <a:lnTo>
                    <a:pt x="429253" y="446652"/>
                  </a:lnTo>
                  <a:lnTo>
                    <a:pt x="406426" y="486475"/>
                  </a:lnTo>
                  <a:lnTo>
                    <a:pt x="391936" y="501189"/>
                  </a:lnTo>
                  <a:lnTo>
                    <a:pt x="362878" y="516050"/>
                  </a:lnTo>
                  <a:lnTo>
                    <a:pt x="311730" y="528432"/>
                  </a:lnTo>
                  <a:lnTo>
                    <a:pt x="273602" y="527762"/>
                  </a:lnTo>
                  <a:lnTo>
                    <a:pt x="216228" y="513818"/>
                  </a:lnTo>
                  <a:lnTo>
                    <a:pt x="159496" y="497099"/>
                  </a:lnTo>
                  <a:lnTo>
                    <a:pt x="98494" y="469382"/>
                  </a:lnTo>
                  <a:lnTo>
                    <a:pt x="81335" y="458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37119" y="502832"/>
              <a:ext cx="221099" cy="218265"/>
            </a:xfrm>
            <a:custGeom>
              <a:avLst/>
              <a:gdLst/>
              <a:ahLst/>
              <a:cxnLst/>
              <a:rect l="0" t="0" r="0" b="0"/>
              <a:pathLst>
                <a:path w="221099" h="218265">
                  <a:moveTo>
                    <a:pt x="0" y="107820"/>
                  </a:moveTo>
                  <a:lnTo>
                    <a:pt x="42691" y="110940"/>
                  </a:lnTo>
                  <a:lnTo>
                    <a:pt x="63427" y="113886"/>
                  </a:lnTo>
                  <a:lnTo>
                    <a:pt x="121436" y="108850"/>
                  </a:lnTo>
                  <a:lnTo>
                    <a:pt x="142099" y="102039"/>
                  </a:lnTo>
                  <a:lnTo>
                    <a:pt x="180017" y="78602"/>
                  </a:lnTo>
                  <a:lnTo>
                    <a:pt x="194261" y="62079"/>
                  </a:lnTo>
                  <a:lnTo>
                    <a:pt x="199697" y="52760"/>
                  </a:lnTo>
                  <a:lnTo>
                    <a:pt x="200982" y="43037"/>
                  </a:lnTo>
                  <a:lnTo>
                    <a:pt x="196170" y="22876"/>
                  </a:lnTo>
                  <a:lnTo>
                    <a:pt x="189271" y="14926"/>
                  </a:lnTo>
                  <a:lnTo>
                    <a:pt x="169128" y="2973"/>
                  </a:lnTo>
                  <a:lnTo>
                    <a:pt x="147698" y="0"/>
                  </a:lnTo>
                  <a:lnTo>
                    <a:pt x="105344" y="7624"/>
                  </a:lnTo>
                  <a:lnTo>
                    <a:pt x="64352" y="28800"/>
                  </a:lnTo>
                  <a:lnTo>
                    <a:pt x="47708" y="41895"/>
                  </a:lnTo>
                  <a:lnTo>
                    <a:pt x="30773" y="68010"/>
                  </a:lnTo>
                  <a:lnTo>
                    <a:pt x="18347" y="97974"/>
                  </a:lnTo>
                  <a:lnTo>
                    <a:pt x="18434" y="140258"/>
                  </a:lnTo>
                  <a:lnTo>
                    <a:pt x="26130" y="163571"/>
                  </a:lnTo>
                  <a:lnTo>
                    <a:pt x="50135" y="197602"/>
                  </a:lnTo>
                  <a:lnTo>
                    <a:pt x="69855" y="206215"/>
                  </a:lnTo>
                  <a:lnTo>
                    <a:pt x="125835" y="218264"/>
                  </a:lnTo>
                  <a:lnTo>
                    <a:pt x="184507" y="208427"/>
                  </a:lnTo>
                  <a:lnTo>
                    <a:pt x="221098" y="202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7965" y="231626"/>
              <a:ext cx="37652" cy="505369"/>
            </a:xfrm>
            <a:custGeom>
              <a:avLst/>
              <a:gdLst/>
              <a:ahLst/>
              <a:cxnLst/>
              <a:rect l="0" t="0" r="0" b="0"/>
              <a:pathLst>
                <a:path w="37652" h="505369">
                  <a:moveTo>
                    <a:pt x="6066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4918" y="112814"/>
                  </a:lnTo>
                  <a:lnTo>
                    <a:pt x="12615" y="170687"/>
                  </a:lnTo>
                  <a:lnTo>
                    <a:pt x="15415" y="232288"/>
                  </a:lnTo>
                  <a:lnTo>
                    <a:pt x="17415" y="291485"/>
                  </a:lnTo>
                  <a:lnTo>
                    <a:pt x="21739" y="350946"/>
                  </a:lnTo>
                  <a:lnTo>
                    <a:pt x="21238" y="401122"/>
                  </a:lnTo>
                  <a:lnTo>
                    <a:pt x="31550" y="459300"/>
                  </a:lnTo>
                  <a:lnTo>
                    <a:pt x="3765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47426" y="242155"/>
              <a:ext cx="26647" cy="473783"/>
            </a:xfrm>
            <a:custGeom>
              <a:avLst/>
              <a:gdLst/>
              <a:ahLst/>
              <a:cxnLst/>
              <a:rect l="0" t="0" r="0" b="0"/>
              <a:pathLst>
                <a:path w="26647" h="47378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30903"/>
                  </a:lnTo>
                  <a:lnTo>
                    <a:pt x="5453" y="187745"/>
                  </a:lnTo>
                  <a:lnTo>
                    <a:pt x="5549" y="241631"/>
                  </a:lnTo>
                  <a:lnTo>
                    <a:pt x="5577" y="294643"/>
                  </a:lnTo>
                  <a:lnTo>
                    <a:pt x="11176" y="353779"/>
                  </a:lnTo>
                  <a:lnTo>
                    <a:pt x="16311" y="406491"/>
                  </a:lnTo>
                  <a:lnTo>
                    <a:pt x="24258" y="448792"/>
                  </a:lnTo>
                  <a:lnTo>
                    <a:pt x="2664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10943" y="61065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7235" y="11159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6227" y="564940"/>
              <a:ext cx="165711" cy="192657"/>
            </a:xfrm>
            <a:custGeom>
              <a:avLst/>
              <a:gdLst/>
              <a:ahLst/>
              <a:cxnLst/>
              <a:rect l="0" t="0" r="0" b="0"/>
              <a:pathLst>
                <a:path w="165711" h="192657">
                  <a:moveTo>
                    <a:pt x="0" y="87826"/>
                  </a:moveTo>
                  <a:lnTo>
                    <a:pt x="9066" y="146443"/>
                  </a:lnTo>
                  <a:lnTo>
                    <a:pt x="9070" y="192428"/>
                  </a:lnTo>
                  <a:lnTo>
                    <a:pt x="7217" y="192656"/>
                  </a:lnTo>
                  <a:lnTo>
                    <a:pt x="4811" y="189298"/>
                  </a:lnTo>
                  <a:lnTo>
                    <a:pt x="5258" y="176209"/>
                  </a:lnTo>
                  <a:lnTo>
                    <a:pt x="9488" y="128031"/>
                  </a:lnTo>
                  <a:lnTo>
                    <a:pt x="10221" y="79202"/>
                  </a:lnTo>
                  <a:lnTo>
                    <a:pt x="16027" y="38868"/>
                  </a:lnTo>
                  <a:lnTo>
                    <a:pt x="21213" y="29451"/>
                  </a:lnTo>
                  <a:lnTo>
                    <a:pt x="36335" y="15868"/>
                  </a:lnTo>
                  <a:lnTo>
                    <a:pt x="64579" y="1645"/>
                  </a:lnTo>
                  <a:lnTo>
                    <a:pt x="84854" y="0"/>
                  </a:lnTo>
                  <a:lnTo>
                    <a:pt x="104394" y="4339"/>
                  </a:lnTo>
                  <a:lnTo>
                    <a:pt x="120877" y="14066"/>
                  </a:lnTo>
                  <a:lnTo>
                    <a:pt x="143310" y="38285"/>
                  </a:lnTo>
                  <a:lnTo>
                    <a:pt x="159186" y="67688"/>
                  </a:lnTo>
                  <a:lnTo>
                    <a:pt x="165710" y="104216"/>
                  </a:lnTo>
                  <a:lnTo>
                    <a:pt x="159761" y="157792"/>
                  </a:lnTo>
                  <a:lnTo>
                    <a:pt x="157928" y="182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5" y="586741"/>
              <a:ext cx="397503" cy="381881"/>
            </a:xfrm>
            <a:custGeom>
              <a:avLst/>
              <a:gdLst/>
              <a:ahLst/>
              <a:cxnLst/>
              <a:rect l="0" t="0" r="0" b="0"/>
              <a:pathLst>
                <a:path w="397503" h="381881">
                  <a:moveTo>
                    <a:pt x="347440" y="118668"/>
                  </a:moveTo>
                  <a:lnTo>
                    <a:pt x="358618" y="107489"/>
                  </a:lnTo>
                  <a:lnTo>
                    <a:pt x="364107" y="89523"/>
                  </a:lnTo>
                  <a:lnTo>
                    <a:pt x="365376" y="67110"/>
                  </a:lnTo>
                  <a:lnTo>
                    <a:pt x="362040" y="45450"/>
                  </a:lnTo>
                  <a:lnTo>
                    <a:pt x="353539" y="27245"/>
                  </a:lnTo>
                  <a:lnTo>
                    <a:pt x="347997" y="19115"/>
                  </a:lnTo>
                  <a:lnTo>
                    <a:pt x="329360" y="6962"/>
                  </a:lnTo>
                  <a:lnTo>
                    <a:pt x="306649" y="0"/>
                  </a:lnTo>
                  <a:lnTo>
                    <a:pt x="284857" y="806"/>
                  </a:lnTo>
                  <a:lnTo>
                    <a:pt x="266593" y="8183"/>
                  </a:lnTo>
                  <a:lnTo>
                    <a:pt x="214277" y="52299"/>
                  </a:lnTo>
                  <a:lnTo>
                    <a:pt x="198670" y="78726"/>
                  </a:lnTo>
                  <a:lnTo>
                    <a:pt x="192226" y="114372"/>
                  </a:lnTo>
                  <a:lnTo>
                    <a:pt x="194831" y="123993"/>
                  </a:lnTo>
                  <a:lnTo>
                    <a:pt x="200077" y="131576"/>
                  </a:lnTo>
                  <a:lnTo>
                    <a:pt x="207084" y="137802"/>
                  </a:lnTo>
                  <a:lnTo>
                    <a:pt x="215265" y="140783"/>
                  </a:lnTo>
                  <a:lnTo>
                    <a:pt x="233713" y="140975"/>
                  </a:lnTo>
                  <a:lnTo>
                    <a:pt x="263830" y="134506"/>
                  </a:lnTo>
                  <a:lnTo>
                    <a:pt x="317372" y="105943"/>
                  </a:lnTo>
                  <a:lnTo>
                    <a:pt x="326225" y="106675"/>
                  </a:lnTo>
                  <a:lnTo>
                    <a:pt x="342300" y="116847"/>
                  </a:lnTo>
                  <a:lnTo>
                    <a:pt x="376836" y="172075"/>
                  </a:lnTo>
                  <a:lnTo>
                    <a:pt x="391375" y="203122"/>
                  </a:lnTo>
                  <a:lnTo>
                    <a:pt x="397502" y="240138"/>
                  </a:lnTo>
                  <a:lnTo>
                    <a:pt x="392697" y="260782"/>
                  </a:lnTo>
                  <a:lnTo>
                    <a:pt x="370547" y="293099"/>
                  </a:lnTo>
                  <a:lnTo>
                    <a:pt x="347961" y="304597"/>
                  </a:lnTo>
                  <a:lnTo>
                    <a:pt x="302361" y="314528"/>
                  </a:lnTo>
                  <a:lnTo>
                    <a:pt x="248686" y="317470"/>
                  </a:lnTo>
                  <a:lnTo>
                    <a:pt x="191448" y="321462"/>
                  </a:lnTo>
                  <a:lnTo>
                    <a:pt x="134324" y="330053"/>
                  </a:lnTo>
                  <a:lnTo>
                    <a:pt x="79184" y="343128"/>
                  </a:lnTo>
                  <a:lnTo>
                    <a:pt x="16146" y="372964"/>
                  </a:lnTo>
                  <a:lnTo>
                    <a:pt x="0" y="38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95338" y="211273"/>
              <a:ext cx="207690" cy="511279"/>
            </a:xfrm>
            <a:custGeom>
              <a:avLst/>
              <a:gdLst/>
              <a:ahLst/>
              <a:cxnLst/>
              <a:rect l="0" t="0" r="0" b="0"/>
              <a:pathLst>
                <a:path w="207690" h="511279">
                  <a:moveTo>
                    <a:pt x="21056" y="115110"/>
                  </a:moveTo>
                  <a:lnTo>
                    <a:pt x="9603" y="164041"/>
                  </a:lnTo>
                  <a:lnTo>
                    <a:pt x="5437" y="195349"/>
                  </a:lnTo>
                  <a:lnTo>
                    <a:pt x="8499" y="247029"/>
                  </a:lnTo>
                  <a:lnTo>
                    <a:pt x="9926" y="305105"/>
                  </a:lnTo>
                  <a:lnTo>
                    <a:pt x="10349" y="359878"/>
                  </a:lnTo>
                  <a:lnTo>
                    <a:pt x="10474" y="413152"/>
                  </a:lnTo>
                  <a:lnTo>
                    <a:pt x="10511" y="465981"/>
                  </a:lnTo>
                  <a:lnTo>
                    <a:pt x="9353" y="509320"/>
                  </a:lnTo>
                  <a:lnTo>
                    <a:pt x="7404" y="511278"/>
                  </a:lnTo>
                  <a:lnTo>
                    <a:pt x="4936" y="509073"/>
                  </a:lnTo>
                  <a:lnTo>
                    <a:pt x="648" y="451100"/>
                  </a:lnTo>
                  <a:lnTo>
                    <a:pt x="127" y="390099"/>
                  </a:lnTo>
                  <a:lnTo>
                    <a:pt x="37" y="333459"/>
                  </a:lnTo>
                  <a:lnTo>
                    <a:pt x="10" y="277812"/>
                  </a:lnTo>
                  <a:lnTo>
                    <a:pt x="2" y="224279"/>
                  </a:lnTo>
                  <a:lnTo>
                    <a:pt x="0" y="171373"/>
                  </a:lnTo>
                  <a:lnTo>
                    <a:pt x="8404" y="109499"/>
                  </a:lnTo>
                  <a:lnTo>
                    <a:pt x="24449" y="52217"/>
                  </a:lnTo>
                  <a:lnTo>
                    <a:pt x="30337" y="38086"/>
                  </a:lnTo>
                  <a:lnTo>
                    <a:pt x="49357" y="16146"/>
                  </a:lnTo>
                  <a:lnTo>
                    <a:pt x="60980" y="7020"/>
                  </a:lnTo>
                  <a:lnTo>
                    <a:pt x="83253" y="0"/>
                  </a:lnTo>
                  <a:lnTo>
                    <a:pt x="115524" y="2624"/>
                  </a:lnTo>
                  <a:lnTo>
                    <a:pt x="126148" y="5025"/>
                  </a:lnTo>
                  <a:lnTo>
                    <a:pt x="157869" y="25170"/>
                  </a:lnTo>
                  <a:lnTo>
                    <a:pt x="183906" y="53366"/>
                  </a:lnTo>
                  <a:lnTo>
                    <a:pt x="200849" y="83947"/>
                  </a:lnTo>
                  <a:lnTo>
                    <a:pt x="207689" y="126414"/>
                  </a:lnTo>
                  <a:lnTo>
                    <a:pt x="203049" y="152889"/>
                  </a:lnTo>
                  <a:lnTo>
                    <a:pt x="192019" y="175185"/>
                  </a:lnTo>
                  <a:lnTo>
                    <a:pt x="156342" y="208562"/>
                  </a:lnTo>
                  <a:lnTo>
                    <a:pt x="115499" y="232095"/>
                  </a:lnTo>
                  <a:lnTo>
                    <a:pt x="54795" y="240220"/>
                  </a:lnTo>
                  <a:lnTo>
                    <a:pt x="21056" y="241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63792" y="522731"/>
              <a:ext cx="126343" cy="139290"/>
            </a:xfrm>
            <a:custGeom>
              <a:avLst/>
              <a:gdLst/>
              <a:ahLst/>
              <a:cxnLst/>
              <a:rect l="0" t="0" r="0" b="0"/>
              <a:pathLst>
                <a:path w="126343" h="139290">
                  <a:moveTo>
                    <a:pt x="0" y="56336"/>
                  </a:moveTo>
                  <a:lnTo>
                    <a:pt x="11179" y="67514"/>
                  </a:lnTo>
                  <a:lnTo>
                    <a:pt x="27511" y="109063"/>
                  </a:lnTo>
                  <a:lnTo>
                    <a:pt x="34844" y="135142"/>
                  </a:lnTo>
                  <a:lnTo>
                    <a:pt x="37268" y="139289"/>
                  </a:lnTo>
                  <a:lnTo>
                    <a:pt x="38883" y="137374"/>
                  </a:lnTo>
                  <a:lnTo>
                    <a:pt x="39960" y="131419"/>
                  </a:lnTo>
                  <a:lnTo>
                    <a:pt x="32860" y="71001"/>
                  </a:lnTo>
                  <a:lnTo>
                    <a:pt x="38391" y="47646"/>
                  </a:lnTo>
                  <a:lnTo>
                    <a:pt x="43142" y="36504"/>
                  </a:lnTo>
                  <a:lnTo>
                    <a:pt x="57779" y="21006"/>
                  </a:lnTo>
                  <a:lnTo>
                    <a:pt x="95771" y="1524"/>
                  </a:lnTo>
                  <a:lnTo>
                    <a:pt x="110026" y="0"/>
                  </a:lnTo>
                  <a:lnTo>
                    <a:pt x="126342" y="3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74362" y="526424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17959" y="53875"/>
                  </a:lnTo>
                  <a:lnTo>
                    <a:pt x="37471" y="115922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84891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97649" y="481292"/>
              <a:ext cx="150455" cy="206312"/>
            </a:xfrm>
            <a:custGeom>
              <a:avLst/>
              <a:gdLst/>
              <a:ahLst/>
              <a:cxnLst/>
              <a:rect l="0" t="0" r="0" b="0"/>
              <a:pathLst>
                <a:path w="150455" h="206312">
                  <a:moveTo>
                    <a:pt x="129397" y="13547"/>
                  </a:moveTo>
                  <a:lnTo>
                    <a:pt x="112630" y="2369"/>
                  </a:lnTo>
                  <a:lnTo>
                    <a:pt x="91919" y="0"/>
                  </a:lnTo>
                  <a:lnTo>
                    <a:pt x="46085" y="8011"/>
                  </a:lnTo>
                  <a:lnTo>
                    <a:pt x="27639" y="20445"/>
                  </a:lnTo>
                  <a:lnTo>
                    <a:pt x="12811" y="37670"/>
                  </a:lnTo>
                  <a:lnTo>
                    <a:pt x="2322" y="57024"/>
                  </a:lnTo>
                  <a:lnTo>
                    <a:pt x="0" y="83563"/>
                  </a:lnTo>
                  <a:lnTo>
                    <a:pt x="8041" y="137082"/>
                  </a:lnTo>
                  <a:lnTo>
                    <a:pt x="23120" y="165053"/>
                  </a:lnTo>
                  <a:lnTo>
                    <a:pt x="47995" y="188159"/>
                  </a:lnTo>
                  <a:lnTo>
                    <a:pt x="77592" y="204234"/>
                  </a:lnTo>
                  <a:lnTo>
                    <a:pt x="98184" y="206311"/>
                  </a:lnTo>
                  <a:lnTo>
                    <a:pt x="117864" y="202165"/>
                  </a:lnTo>
                  <a:lnTo>
                    <a:pt x="150454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93014" y="491635"/>
              <a:ext cx="186717" cy="192718"/>
            </a:xfrm>
            <a:custGeom>
              <a:avLst/>
              <a:gdLst/>
              <a:ahLst/>
              <a:cxnLst/>
              <a:rect l="0" t="0" r="0" b="0"/>
              <a:pathLst>
                <a:path w="186717" h="192718">
                  <a:moveTo>
                    <a:pt x="18260" y="87432"/>
                  </a:moveTo>
                  <a:lnTo>
                    <a:pt x="76877" y="87432"/>
                  </a:lnTo>
                  <a:lnTo>
                    <a:pt x="129881" y="86262"/>
                  </a:lnTo>
                  <a:lnTo>
                    <a:pt x="163247" y="77857"/>
                  </a:lnTo>
                  <a:lnTo>
                    <a:pt x="180575" y="67188"/>
                  </a:lnTo>
                  <a:lnTo>
                    <a:pt x="184961" y="59898"/>
                  </a:lnTo>
                  <a:lnTo>
                    <a:pt x="186716" y="42439"/>
                  </a:lnTo>
                  <a:lnTo>
                    <a:pt x="180477" y="26101"/>
                  </a:lnTo>
                  <a:lnTo>
                    <a:pt x="175538" y="18469"/>
                  </a:lnTo>
                  <a:lnTo>
                    <a:pt x="160691" y="6869"/>
                  </a:lnTo>
                  <a:lnTo>
                    <a:pt x="151819" y="2138"/>
                  </a:lnTo>
                  <a:lnTo>
                    <a:pt x="129482" y="0"/>
                  </a:lnTo>
                  <a:lnTo>
                    <a:pt x="77015" y="8160"/>
                  </a:lnTo>
                  <a:lnTo>
                    <a:pt x="46717" y="23260"/>
                  </a:lnTo>
                  <a:lnTo>
                    <a:pt x="22923" y="42552"/>
                  </a:lnTo>
                  <a:lnTo>
                    <a:pt x="6643" y="68675"/>
                  </a:lnTo>
                  <a:lnTo>
                    <a:pt x="0" y="104231"/>
                  </a:lnTo>
                  <a:lnTo>
                    <a:pt x="3621" y="138813"/>
                  </a:lnTo>
                  <a:lnTo>
                    <a:pt x="15263" y="157451"/>
                  </a:lnTo>
                  <a:lnTo>
                    <a:pt x="32136" y="172364"/>
                  </a:lnTo>
                  <a:lnTo>
                    <a:pt x="51333" y="182891"/>
                  </a:lnTo>
                  <a:lnTo>
                    <a:pt x="100659" y="190776"/>
                  </a:lnTo>
                  <a:lnTo>
                    <a:pt x="155131" y="192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8673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6114" y="484310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27171" y="579067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10528"/>
                  </a:moveTo>
                  <a:lnTo>
                    <a:pt x="4666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87616" y="326817"/>
              <a:ext cx="321608" cy="333696"/>
            </a:xfrm>
            <a:custGeom>
              <a:avLst/>
              <a:gdLst/>
              <a:ahLst/>
              <a:cxnLst/>
              <a:rect l="0" t="0" r="0" b="0"/>
              <a:pathLst>
                <a:path w="321608" h="333696">
                  <a:moveTo>
                    <a:pt x="202850" y="10094"/>
                  </a:moveTo>
                  <a:lnTo>
                    <a:pt x="153919" y="1761"/>
                  </a:lnTo>
                  <a:lnTo>
                    <a:pt x="94789" y="0"/>
                  </a:lnTo>
                  <a:lnTo>
                    <a:pt x="52159" y="10873"/>
                  </a:lnTo>
                  <a:lnTo>
                    <a:pt x="21070" y="28912"/>
                  </a:lnTo>
                  <a:lnTo>
                    <a:pt x="7805" y="45364"/>
                  </a:lnTo>
                  <a:lnTo>
                    <a:pt x="2630" y="54665"/>
                  </a:lnTo>
                  <a:lnTo>
                    <a:pt x="0" y="74357"/>
                  </a:lnTo>
                  <a:lnTo>
                    <a:pt x="3900" y="93638"/>
                  </a:lnTo>
                  <a:lnTo>
                    <a:pt x="13433" y="110006"/>
                  </a:lnTo>
                  <a:lnTo>
                    <a:pt x="28587" y="121960"/>
                  </a:lnTo>
                  <a:lnTo>
                    <a:pt x="48191" y="130002"/>
                  </a:lnTo>
                  <a:lnTo>
                    <a:pt x="98904" y="135165"/>
                  </a:lnTo>
                  <a:lnTo>
                    <a:pt x="160696" y="143505"/>
                  </a:lnTo>
                  <a:lnTo>
                    <a:pt x="214064" y="152520"/>
                  </a:lnTo>
                  <a:lnTo>
                    <a:pt x="264077" y="176138"/>
                  </a:lnTo>
                  <a:lnTo>
                    <a:pt x="291441" y="196423"/>
                  </a:lnTo>
                  <a:lnTo>
                    <a:pt x="308778" y="222840"/>
                  </a:lnTo>
                  <a:lnTo>
                    <a:pt x="321324" y="258484"/>
                  </a:lnTo>
                  <a:lnTo>
                    <a:pt x="321607" y="269274"/>
                  </a:lnTo>
                  <a:lnTo>
                    <a:pt x="315682" y="287502"/>
                  </a:lnTo>
                  <a:lnTo>
                    <a:pt x="293603" y="310918"/>
                  </a:lnTo>
                  <a:lnTo>
                    <a:pt x="259246" y="327085"/>
                  </a:lnTo>
                  <a:lnTo>
                    <a:pt x="219430" y="333695"/>
                  </a:lnTo>
                  <a:lnTo>
                    <a:pt x="157989" y="327523"/>
                  </a:lnTo>
                  <a:lnTo>
                    <a:pt x="122097" y="317187"/>
                  </a:lnTo>
                  <a:lnTo>
                    <a:pt x="65980" y="283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8394" y="221098"/>
              <a:ext cx="21057" cy="400084"/>
            </a:xfrm>
            <a:custGeom>
              <a:avLst/>
              <a:gdLst/>
              <a:ahLst/>
              <a:cxnLst/>
              <a:rect l="0" t="0" r="0" b="0"/>
              <a:pathLst>
                <a:path w="21057" h="400084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0335" y="203338"/>
                  </a:lnTo>
                  <a:lnTo>
                    <a:pt x="13590" y="261070"/>
                  </a:lnTo>
                  <a:lnTo>
                    <a:pt x="18845" y="315220"/>
                  </a:lnTo>
                  <a:lnTo>
                    <a:pt x="20401" y="362070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22052" y="36849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29558" y="17958"/>
                  </a:lnTo>
                  <a:lnTo>
                    <a:pt x="78624" y="28547"/>
                  </a:lnTo>
                  <a:lnTo>
                    <a:pt x="36164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50322" y="442196"/>
              <a:ext cx="174481" cy="184617"/>
            </a:xfrm>
            <a:custGeom>
              <a:avLst/>
              <a:gdLst/>
              <a:ahLst/>
              <a:cxnLst/>
              <a:rect l="0" t="0" r="0" b="0"/>
              <a:pathLst>
                <a:path w="174481" h="184617">
                  <a:moveTo>
                    <a:pt x="77056" y="0"/>
                  </a:moveTo>
                  <a:lnTo>
                    <a:pt x="53009" y="9576"/>
                  </a:lnTo>
                  <a:lnTo>
                    <a:pt x="31587" y="27534"/>
                  </a:lnTo>
                  <a:lnTo>
                    <a:pt x="11591" y="54562"/>
                  </a:lnTo>
                  <a:lnTo>
                    <a:pt x="1947" y="74553"/>
                  </a:lnTo>
                  <a:lnTo>
                    <a:pt x="0" y="98255"/>
                  </a:lnTo>
                  <a:lnTo>
                    <a:pt x="4205" y="123218"/>
                  </a:lnTo>
                  <a:lnTo>
                    <a:pt x="13872" y="146011"/>
                  </a:lnTo>
                  <a:lnTo>
                    <a:pt x="38058" y="172984"/>
                  </a:lnTo>
                  <a:lnTo>
                    <a:pt x="60503" y="182167"/>
                  </a:lnTo>
                  <a:lnTo>
                    <a:pt x="73040" y="184616"/>
                  </a:lnTo>
                  <a:lnTo>
                    <a:pt x="96328" y="181098"/>
                  </a:lnTo>
                  <a:lnTo>
                    <a:pt x="139875" y="159775"/>
                  </a:lnTo>
                  <a:lnTo>
                    <a:pt x="154888" y="143541"/>
                  </a:lnTo>
                  <a:lnTo>
                    <a:pt x="174059" y="104523"/>
                  </a:lnTo>
                  <a:lnTo>
                    <a:pt x="174480" y="95419"/>
                  </a:lnTo>
                  <a:lnTo>
                    <a:pt x="168709" y="79063"/>
                  </a:lnTo>
                  <a:lnTo>
                    <a:pt x="152305" y="51112"/>
                  </a:lnTo>
                  <a:lnTo>
                    <a:pt x="136236" y="37145"/>
                  </a:lnTo>
                  <a:lnTo>
                    <a:pt x="10864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32663" y="421139"/>
              <a:ext cx="94757" cy="174046"/>
            </a:xfrm>
            <a:custGeom>
              <a:avLst/>
              <a:gdLst/>
              <a:ahLst/>
              <a:cxnLst/>
              <a:rect l="0" t="0" r="0" b="0"/>
              <a:pathLst>
                <a:path w="94757" h="174046">
                  <a:moveTo>
                    <a:pt x="0" y="73700"/>
                  </a:moveTo>
                  <a:lnTo>
                    <a:pt x="50995" y="127814"/>
                  </a:lnTo>
                  <a:lnTo>
                    <a:pt x="82841" y="173330"/>
                  </a:lnTo>
                  <a:lnTo>
                    <a:pt x="82133" y="174045"/>
                  </a:lnTo>
                  <a:lnTo>
                    <a:pt x="79322" y="172182"/>
                  </a:lnTo>
                  <a:lnTo>
                    <a:pt x="64187" y="152793"/>
                  </a:lnTo>
                  <a:lnTo>
                    <a:pt x="39590" y="96276"/>
                  </a:lnTo>
                  <a:lnTo>
                    <a:pt x="33412" y="85241"/>
                  </a:lnTo>
                  <a:lnTo>
                    <a:pt x="29668" y="63621"/>
                  </a:lnTo>
                  <a:lnTo>
                    <a:pt x="30307" y="52943"/>
                  </a:lnTo>
                  <a:lnTo>
                    <a:pt x="37256" y="34839"/>
                  </a:lnTo>
                  <a:lnTo>
                    <a:pt x="42385" y="26736"/>
                  </a:lnTo>
                  <a:lnTo>
                    <a:pt x="57442" y="14612"/>
                  </a:lnTo>
                  <a:lnTo>
                    <a:pt x="79411" y="433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90591" y="427812"/>
              <a:ext cx="147449" cy="193370"/>
            </a:xfrm>
            <a:custGeom>
              <a:avLst/>
              <a:gdLst/>
              <a:ahLst/>
              <a:cxnLst/>
              <a:rect l="0" t="0" r="0" b="0"/>
              <a:pathLst>
                <a:path w="147449" h="193370">
                  <a:moveTo>
                    <a:pt x="0" y="56498"/>
                  </a:moveTo>
                  <a:lnTo>
                    <a:pt x="55045" y="73287"/>
                  </a:lnTo>
                  <a:lnTo>
                    <a:pt x="91829" y="75121"/>
                  </a:lnTo>
                  <a:lnTo>
                    <a:pt x="114512" y="71404"/>
                  </a:lnTo>
                  <a:lnTo>
                    <a:pt x="133172" y="62733"/>
                  </a:lnTo>
                  <a:lnTo>
                    <a:pt x="141424" y="57145"/>
                  </a:lnTo>
                  <a:lnTo>
                    <a:pt x="145755" y="49911"/>
                  </a:lnTo>
                  <a:lnTo>
                    <a:pt x="147448" y="32514"/>
                  </a:lnTo>
                  <a:lnTo>
                    <a:pt x="143922" y="25301"/>
                  </a:lnTo>
                  <a:lnTo>
                    <a:pt x="130646" y="14167"/>
                  </a:lnTo>
                  <a:lnTo>
                    <a:pt x="103441" y="1322"/>
                  </a:lnTo>
                  <a:lnTo>
                    <a:pt x="80289" y="0"/>
                  </a:lnTo>
                  <a:lnTo>
                    <a:pt x="55571" y="4482"/>
                  </a:lnTo>
                  <a:lnTo>
                    <a:pt x="32887" y="14273"/>
                  </a:lnTo>
                  <a:lnTo>
                    <a:pt x="17346" y="29543"/>
                  </a:lnTo>
                  <a:lnTo>
                    <a:pt x="11564" y="38528"/>
                  </a:lnTo>
                  <a:lnTo>
                    <a:pt x="3426" y="73531"/>
                  </a:lnTo>
                  <a:lnTo>
                    <a:pt x="6604" y="107948"/>
                  </a:lnTo>
                  <a:lnTo>
                    <a:pt x="20544" y="140373"/>
                  </a:lnTo>
                  <a:lnTo>
                    <a:pt x="45081" y="166618"/>
                  </a:lnTo>
                  <a:lnTo>
                    <a:pt x="74578" y="183623"/>
                  </a:lnTo>
                  <a:lnTo>
                    <a:pt x="115813" y="193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27461" y="305326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0"/>
                  </a:moveTo>
                  <a:lnTo>
                    <a:pt x="21057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43229" y="431668"/>
              <a:ext cx="179161" cy="206812"/>
            </a:xfrm>
            <a:custGeom>
              <a:avLst/>
              <a:gdLst/>
              <a:ahLst/>
              <a:cxnLst/>
              <a:rect l="0" t="0" r="0" b="0"/>
              <a:pathLst>
                <a:path w="179161" h="206812">
                  <a:moveTo>
                    <a:pt x="126387" y="0"/>
                  </a:moveTo>
                  <a:lnTo>
                    <a:pt x="67771" y="0"/>
                  </a:lnTo>
                  <a:lnTo>
                    <a:pt x="32980" y="5589"/>
                  </a:lnTo>
                  <a:lnTo>
                    <a:pt x="6035" y="20243"/>
                  </a:lnTo>
                  <a:lnTo>
                    <a:pt x="1698" y="27534"/>
                  </a:lnTo>
                  <a:lnTo>
                    <a:pt x="0" y="44992"/>
                  </a:lnTo>
                  <a:lnTo>
                    <a:pt x="3525" y="52222"/>
                  </a:lnTo>
                  <a:lnTo>
                    <a:pt x="16799" y="63374"/>
                  </a:lnTo>
                  <a:lnTo>
                    <a:pt x="44004" y="76229"/>
                  </a:lnTo>
                  <a:lnTo>
                    <a:pt x="103378" y="86294"/>
                  </a:lnTo>
                  <a:lnTo>
                    <a:pt x="156546" y="103217"/>
                  </a:lnTo>
                  <a:lnTo>
                    <a:pt x="173326" y="114505"/>
                  </a:lnTo>
                  <a:lnTo>
                    <a:pt x="177567" y="121960"/>
                  </a:lnTo>
                  <a:lnTo>
                    <a:pt x="179160" y="139602"/>
                  </a:lnTo>
                  <a:lnTo>
                    <a:pt x="172848" y="156022"/>
                  </a:lnTo>
                  <a:lnTo>
                    <a:pt x="167890" y="163676"/>
                  </a:lnTo>
                  <a:lnTo>
                    <a:pt x="153022" y="175300"/>
                  </a:lnTo>
                  <a:lnTo>
                    <a:pt x="110744" y="202113"/>
                  </a:lnTo>
                  <a:lnTo>
                    <a:pt x="87459" y="206811"/>
                  </a:lnTo>
                  <a:lnTo>
                    <a:pt x="38289" y="201742"/>
                  </a:lnTo>
                  <a:lnTo>
                    <a:pt x="2110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8610" y="401980"/>
              <a:ext cx="172147" cy="201979"/>
            </a:xfrm>
            <a:custGeom>
              <a:avLst/>
              <a:gdLst/>
              <a:ahLst/>
              <a:cxnLst/>
              <a:rect l="0" t="0" r="0" b="0"/>
              <a:pathLst>
                <a:path w="172147" h="201979">
                  <a:moveTo>
                    <a:pt x="151089" y="19159"/>
                  </a:moveTo>
                  <a:lnTo>
                    <a:pt x="96045" y="2371"/>
                  </a:lnTo>
                  <a:lnTo>
                    <a:pt x="71253" y="0"/>
                  </a:lnTo>
                  <a:lnTo>
                    <a:pt x="47756" y="5185"/>
                  </a:lnTo>
                  <a:lnTo>
                    <a:pt x="36577" y="9843"/>
                  </a:lnTo>
                  <a:lnTo>
                    <a:pt x="21036" y="24377"/>
                  </a:lnTo>
                  <a:lnTo>
                    <a:pt x="1527" y="62304"/>
                  </a:lnTo>
                  <a:lnTo>
                    <a:pt x="0" y="85908"/>
                  </a:lnTo>
                  <a:lnTo>
                    <a:pt x="8551" y="133600"/>
                  </a:lnTo>
                  <a:lnTo>
                    <a:pt x="23718" y="166152"/>
                  </a:lnTo>
                  <a:lnTo>
                    <a:pt x="39498" y="181195"/>
                  </a:lnTo>
                  <a:lnTo>
                    <a:pt x="71232" y="196242"/>
                  </a:lnTo>
                  <a:lnTo>
                    <a:pt x="95710" y="201978"/>
                  </a:lnTo>
                  <a:lnTo>
                    <a:pt x="118288" y="200628"/>
                  </a:lnTo>
                  <a:lnTo>
                    <a:pt x="172146" y="177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16135" y="431668"/>
              <a:ext cx="189139" cy="175653"/>
            </a:xfrm>
            <a:custGeom>
              <a:avLst/>
              <a:gdLst/>
              <a:ahLst/>
              <a:cxnLst/>
              <a:rect l="0" t="0" r="0" b="0"/>
              <a:pathLst>
                <a:path w="189139" h="175653">
                  <a:moveTo>
                    <a:pt x="111492" y="21057"/>
                  </a:moveTo>
                  <a:lnTo>
                    <a:pt x="94724" y="15468"/>
                  </a:lnTo>
                  <a:lnTo>
                    <a:pt x="77133" y="15843"/>
                  </a:lnTo>
                  <a:lnTo>
                    <a:pt x="57617" y="21079"/>
                  </a:lnTo>
                  <a:lnTo>
                    <a:pt x="19611" y="43505"/>
                  </a:lnTo>
                  <a:lnTo>
                    <a:pt x="11634" y="50060"/>
                  </a:lnTo>
                  <a:lnTo>
                    <a:pt x="2770" y="69822"/>
                  </a:lnTo>
                  <a:lnTo>
                    <a:pt x="0" y="93033"/>
                  </a:lnTo>
                  <a:lnTo>
                    <a:pt x="2668" y="115047"/>
                  </a:lnTo>
                  <a:lnTo>
                    <a:pt x="16337" y="147172"/>
                  </a:lnTo>
                  <a:lnTo>
                    <a:pt x="31766" y="162116"/>
                  </a:lnTo>
                  <a:lnTo>
                    <a:pt x="51492" y="171487"/>
                  </a:lnTo>
                  <a:lnTo>
                    <a:pt x="75856" y="175652"/>
                  </a:lnTo>
                  <a:lnTo>
                    <a:pt x="96044" y="171264"/>
                  </a:lnTo>
                  <a:lnTo>
                    <a:pt x="158873" y="138465"/>
                  </a:lnTo>
                  <a:lnTo>
                    <a:pt x="170765" y="122371"/>
                  </a:lnTo>
                  <a:lnTo>
                    <a:pt x="187931" y="83444"/>
                  </a:lnTo>
                  <a:lnTo>
                    <a:pt x="189138" y="62822"/>
                  </a:lnTo>
                  <a:lnTo>
                    <a:pt x="187822" y="52410"/>
                  </a:lnTo>
                  <a:lnTo>
                    <a:pt x="177002" y="34602"/>
                  </a:lnTo>
                  <a:lnTo>
                    <a:pt x="132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67320" y="442196"/>
              <a:ext cx="197827" cy="166485"/>
            </a:xfrm>
            <a:custGeom>
              <a:avLst/>
              <a:gdLst/>
              <a:ahLst/>
              <a:cxnLst/>
              <a:rect l="0" t="0" r="0" b="0"/>
              <a:pathLst>
                <a:path w="197827" h="166485">
                  <a:moveTo>
                    <a:pt x="123519" y="0"/>
                  </a:moveTo>
                  <a:lnTo>
                    <a:pt x="64902" y="0"/>
                  </a:lnTo>
                  <a:lnTo>
                    <a:pt x="30112" y="11179"/>
                  </a:lnTo>
                  <a:lnTo>
                    <a:pt x="3166" y="29309"/>
                  </a:lnTo>
                  <a:lnTo>
                    <a:pt x="0" y="35917"/>
                  </a:lnTo>
                  <a:lnTo>
                    <a:pt x="229" y="42662"/>
                  </a:lnTo>
                  <a:lnTo>
                    <a:pt x="2721" y="49499"/>
                  </a:lnTo>
                  <a:lnTo>
                    <a:pt x="14849" y="60214"/>
                  </a:lnTo>
                  <a:lnTo>
                    <a:pt x="47646" y="72824"/>
                  </a:lnTo>
                  <a:lnTo>
                    <a:pt x="105543" y="81976"/>
                  </a:lnTo>
                  <a:lnTo>
                    <a:pt x="164652" y="103718"/>
                  </a:lnTo>
                  <a:lnTo>
                    <a:pt x="175507" y="107750"/>
                  </a:lnTo>
                  <a:lnTo>
                    <a:pt x="190689" y="121589"/>
                  </a:lnTo>
                  <a:lnTo>
                    <a:pt x="196375" y="130192"/>
                  </a:lnTo>
                  <a:lnTo>
                    <a:pt x="197826" y="138268"/>
                  </a:lnTo>
                  <a:lnTo>
                    <a:pt x="196454" y="145991"/>
                  </a:lnTo>
                  <a:lnTo>
                    <a:pt x="193199" y="153479"/>
                  </a:lnTo>
                  <a:lnTo>
                    <a:pt x="185180" y="158472"/>
                  </a:lnTo>
                  <a:lnTo>
                    <a:pt x="133403" y="166484"/>
                  </a:lnTo>
                  <a:lnTo>
                    <a:pt x="94862" y="164752"/>
                  </a:lnTo>
                  <a:lnTo>
                    <a:pt x="6034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85595" y="231626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0724" y="161315"/>
                  </a:lnTo>
                  <a:lnTo>
                    <a:pt x="18670" y="215399"/>
                  </a:lnTo>
                  <a:lnTo>
                    <a:pt x="20350" y="264644"/>
                  </a:lnTo>
                  <a:lnTo>
                    <a:pt x="26507" y="328096"/>
                  </a:lnTo>
                  <a:lnTo>
                    <a:pt x="30917" y="38736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11896" y="36849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94149" y="8333"/>
                  </a:lnTo>
                  <a:lnTo>
                    <a:pt x="142726" y="15684"/>
                  </a:lnTo>
                  <a:lnTo>
                    <a:pt x="81442" y="21165"/>
                  </a:lnTo>
                  <a:lnTo>
                    <a:pt x="33115" y="29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59378" y="389554"/>
              <a:ext cx="8384" cy="189514"/>
            </a:xfrm>
            <a:custGeom>
              <a:avLst/>
              <a:gdLst/>
              <a:ahLst/>
              <a:cxnLst/>
              <a:rect l="0" t="0" r="0" b="0"/>
              <a:pathLst>
                <a:path w="8384" h="189514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8383" y="1529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64622" y="47378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6591" y="16788"/>
                  </a:lnTo>
                  <a:lnTo>
                    <a:pt x="89084" y="19792"/>
                  </a:lnTo>
                  <a:lnTo>
                    <a:pt x="2998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18173" y="407596"/>
              <a:ext cx="315030" cy="203057"/>
            </a:xfrm>
            <a:custGeom>
              <a:avLst/>
              <a:gdLst/>
              <a:ahLst/>
              <a:cxnLst/>
              <a:rect l="0" t="0" r="0" b="0"/>
              <a:pathLst>
                <a:path w="315030" h="203057">
                  <a:moveTo>
                    <a:pt x="9703" y="66186"/>
                  </a:moveTo>
                  <a:lnTo>
                    <a:pt x="9703" y="124803"/>
                  </a:lnTo>
                  <a:lnTo>
                    <a:pt x="18035" y="184519"/>
                  </a:lnTo>
                  <a:lnTo>
                    <a:pt x="18085" y="201837"/>
                  </a:lnTo>
                  <a:lnTo>
                    <a:pt x="16461" y="199904"/>
                  </a:lnTo>
                  <a:lnTo>
                    <a:pt x="3357" y="150735"/>
                  </a:lnTo>
                  <a:lnTo>
                    <a:pt x="0" y="97142"/>
                  </a:lnTo>
                  <a:lnTo>
                    <a:pt x="2538" y="58590"/>
                  </a:lnTo>
                  <a:lnTo>
                    <a:pt x="4926" y="47084"/>
                  </a:lnTo>
                  <a:lnTo>
                    <a:pt x="16939" y="28060"/>
                  </a:lnTo>
                  <a:lnTo>
                    <a:pt x="33976" y="12976"/>
                  </a:lnTo>
                  <a:lnTo>
                    <a:pt x="53246" y="2373"/>
                  </a:lnTo>
                  <a:lnTo>
                    <a:pt x="73509" y="0"/>
                  </a:lnTo>
                  <a:lnTo>
                    <a:pt x="93043" y="4015"/>
                  </a:lnTo>
                  <a:lnTo>
                    <a:pt x="124648" y="25656"/>
                  </a:lnTo>
                  <a:lnTo>
                    <a:pt x="131956" y="32147"/>
                  </a:lnTo>
                  <a:lnTo>
                    <a:pt x="147831" y="63639"/>
                  </a:lnTo>
                  <a:lnTo>
                    <a:pt x="159945" y="97017"/>
                  </a:lnTo>
                  <a:lnTo>
                    <a:pt x="161094" y="118493"/>
                  </a:lnTo>
                  <a:lnTo>
                    <a:pt x="159763" y="129133"/>
                  </a:lnTo>
                  <a:lnTo>
                    <a:pt x="158877" y="131547"/>
                  </a:lnTo>
                  <a:lnTo>
                    <a:pt x="157891" y="121752"/>
                  </a:lnTo>
                  <a:lnTo>
                    <a:pt x="171825" y="65518"/>
                  </a:lnTo>
                  <a:lnTo>
                    <a:pt x="193719" y="25110"/>
                  </a:lnTo>
                  <a:lnTo>
                    <a:pt x="206911" y="8545"/>
                  </a:lnTo>
                  <a:lnTo>
                    <a:pt x="214875" y="4362"/>
                  </a:lnTo>
                  <a:lnTo>
                    <a:pt x="233081" y="2834"/>
                  </a:lnTo>
                  <a:lnTo>
                    <a:pt x="252872" y="12293"/>
                  </a:lnTo>
                  <a:lnTo>
                    <a:pt x="280624" y="37349"/>
                  </a:lnTo>
                  <a:lnTo>
                    <a:pt x="300545" y="67000"/>
                  </a:lnTo>
                  <a:lnTo>
                    <a:pt x="308591" y="88775"/>
                  </a:lnTo>
                  <a:lnTo>
                    <a:pt x="313758" y="140881"/>
                  </a:lnTo>
                  <a:lnTo>
                    <a:pt x="315029" y="203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03030" y="429155"/>
              <a:ext cx="224971" cy="171129"/>
            </a:xfrm>
            <a:custGeom>
              <a:avLst/>
              <a:gdLst/>
              <a:ahLst/>
              <a:cxnLst/>
              <a:rect l="0" t="0" r="0" b="0"/>
              <a:pathLst>
                <a:path w="224971" h="171129">
                  <a:moveTo>
                    <a:pt x="140742" y="97269"/>
                  </a:moveTo>
                  <a:lnTo>
                    <a:pt x="146331" y="80502"/>
                  </a:lnTo>
                  <a:lnTo>
                    <a:pt x="145956" y="62911"/>
                  </a:lnTo>
                  <a:lnTo>
                    <a:pt x="140720" y="43394"/>
                  </a:lnTo>
                  <a:lnTo>
                    <a:pt x="130594" y="23022"/>
                  </a:lnTo>
                  <a:lnTo>
                    <a:pt x="112055" y="8509"/>
                  </a:lnTo>
                  <a:lnTo>
                    <a:pt x="100560" y="3000"/>
                  </a:lnTo>
                  <a:lnTo>
                    <a:pt x="75310" y="0"/>
                  </a:lnTo>
                  <a:lnTo>
                    <a:pt x="50830" y="3736"/>
                  </a:lnTo>
                  <a:lnTo>
                    <a:pt x="32151" y="13195"/>
                  </a:lnTo>
                  <a:lnTo>
                    <a:pt x="19170" y="31437"/>
                  </a:lnTo>
                  <a:lnTo>
                    <a:pt x="1304" y="75687"/>
                  </a:lnTo>
                  <a:lnTo>
                    <a:pt x="0" y="97036"/>
                  </a:lnTo>
                  <a:lnTo>
                    <a:pt x="8697" y="139337"/>
                  </a:lnTo>
                  <a:lnTo>
                    <a:pt x="23888" y="165366"/>
                  </a:lnTo>
                  <a:lnTo>
                    <a:pt x="31254" y="169573"/>
                  </a:lnTo>
                  <a:lnTo>
                    <a:pt x="48797" y="171128"/>
                  </a:lnTo>
                  <a:lnTo>
                    <a:pt x="65173" y="164801"/>
                  </a:lnTo>
                  <a:lnTo>
                    <a:pt x="94749" y="141674"/>
                  </a:lnTo>
                  <a:lnTo>
                    <a:pt x="116066" y="115886"/>
                  </a:lnTo>
                  <a:lnTo>
                    <a:pt x="123925" y="93065"/>
                  </a:lnTo>
                  <a:lnTo>
                    <a:pt x="127419" y="76683"/>
                  </a:lnTo>
                  <a:lnTo>
                    <a:pt x="128351" y="78866"/>
                  </a:lnTo>
                  <a:lnTo>
                    <a:pt x="128971" y="85001"/>
                  </a:lnTo>
                  <a:lnTo>
                    <a:pt x="141023" y="110402"/>
                  </a:lnTo>
                  <a:lnTo>
                    <a:pt x="159412" y="134566"/>
                  </a:lnTo>
                  <a:lnTo>
                    <a:pt x="185268" y="150954"/>
                  </a:lnTo>
                  <a:lnTo>
                    <a:pt x="224970" y="160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59585" y="421139"/>
              <a:ext cx="115815" cy="182518"/>
            </a:xfrm>
            <a:custGeom>
              <a:avLst/>
              <a:gdLst/>
              <a:ahLst/>
              <a:cxnLst/>
              <a:rect l="0" t="0" r="0" b="0"/>
              <a:pathLst>
                <a:path w="115815" h="182518">
                  <a:moveTo>
                    <a:pt x="0" y="63171"/>
                  </a:moveTo>
                  <a:lnTo>
                    <a:pt x="3119" y="105863"/>
                  </a:lnTo>
                  <a:lnTo>
                    <a:pt x="14573" y="137042"/>
                  </a:lnTo>
                  <a:lnTo>
                    <a:pt x="39404" y="179019"/>
                  </a:lnTo>
                  <a:lnTo>
                    <a:pt x="42647" y="182517"/>
                  </a:lnTo>
                  <a:lnTo>
                    <a:pt x="43639" y="181340"/>
                  </a:lnTo>
                  <a:lnTo>
                    <a:pt x="36827" y="154234"/>
                  </a:lnTo>
                  <a:lnTo>
                    <a:pt x="8327" y="94433"/>
                  </a:lnTo>
                  <a:lnTo>
                    <a:pt x="6821" y="73556"/>
                  </a:lnTo>
                  <a:lnTo>
                    <a:pt x="8056" y="63075"/>
                  </a:lnTo>
                  <a:lnTo>
                    <a:pt x="18789" y="45191"/>
                  </a:lnTo>
                  <a:lnTo>
                    <a:pt x="36427" y="30614"/>
                  </a:lnTo>
                  <a:lnTo>
                    <a:pt x="93777" y="781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70155" y="26321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02955" y="368497"/>
              <a:ext cx="146186" cy="189514"/>
            </a:xfrm>
            <a:custGeom>
              <a:avLst/>
              <a:gdLst/>
              <a:ahLst/>
              <a:cxnLst/>
              <a:rect l="0" t="0" r="0" b="0"/>
              <a:pathLst>
                <a:path w="146186" h="189514">
                  <a:moveTo>
                    <a:pt x="104071" y="0"/>
                  </a:moveTo>
                  <a:lnTo>
                    <a:pt x="49956" y="42662"/>
                  </a:lnTo>
                  <a:lnTo>
                    <a:pt x="9023" y="64709"/>
                  </a:lnTo>
                  <a:lnTo>
                    <a:pt x="3272" y="71215"/>
                  </a:lnTo>
                  <a:lnTo>
                    <a:pt x="607" y="79062"/>
                  </a:lnTo>
                  <a:lnTo>
                    <a:pt x="0" y="87803"/>
                  </a:lnTo>
                  <a:lnTo>
                    <a:pt x="3105" y="95970"/>
                  </a:lnTo>
                  <a:lnTo>
                    <a:pt x="15914" y="111284"/>
                  </a:lnTo>
                  <a:lnTo>
                    <a:pt x="73064" y="145263"/>
                  </a:lnTo>
                  <a:lnTo>
                    <a:pt x="127298" y="176046"/>
                  </a:lnTo>
                  <a:lnTo>
                    <a:pt x="1461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92717" y="410611"/>
              <a:ext cx="148349" cy="174518"/>
            </a:xfrm>
            <a:custGeom>
              <a:avLst/>
              <a:gdLst/>
              <a:ahLst/>
              <a:cxnLst/>
              <a:rect l="0" t="0" r="0" b="0"/>
              <a:pathLst>
                <a:path w="148349" h="174518">
                  <a:moveTo>
                    <a:pt x="9065" y="21057"/>
                  </a:moveTo>
                  <a:lnTo>
                    <a:pt x="5945" y="63749"/>
                  </a:lnTo>
                  <a:lnTo>
                    <a:pt x="0" y="110988"/>
                  </a:lnTo>
                  <a:lnTo>
                    <a:pt x="5426" y="131606"/>
                  </a:lnTo>
                  <a:lnTo>
                    <a:pt x="27973" y="163907"/>
                  </a:lnTo>
                  <a:lnTo>
                    <a:pt x="47495" y="172283"/>
                  </a:lnTo>
                  <a:lnTo>
                    <a:pt x="59251" y="174517"/>
                  </a:lnTo>
                  <a:lnTo>
                    <a:pt x="81672" y="170760"/>
                  </a:lnTo>
                  <a:lnTo>
                    <a:pt x="124664" y="149284"/>
                  </a:lnTo>
                  <a:lnTo>
                    <a:pt x="139601" y="133029"/>
                  </a:lnTo>
                  <a:lnTo>
                    <a:pt x="145222" y="123781"/>
                  </a:lnTo>
                  <a:lnTo>
                    <a:pt x="148348" y="101027"/>
                  </a:lnTo>
                  <a:lnTo>
                    <a:pt x="140823" y="48292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27962" y="367971"/>
              <a:ext cx="184602" cy="433973"/>
            </a:xfrm>
            <a:custGeom>
              <a:avLst/>
              <a:gdLst/>
              <a:ahLst/>
              <a:cxnLst/>
              <a:rect l="0" t="0" r="0" b="0"/>
              <a:pathLst>
                <a:path w="184602" h="433973">
                  <a:moveTo>
                    <a:pt x="15976" y="158453"/>
                  </a:moveTo>
                  <a:lnTo>
                    <a:pt x="25041" y="217070"/>
                  </a:lnTo>
                  <a:lnTo>
                    <a:pt x="42978" y="279906"/>
                  </a:lnTo>
                  <a:lnTo>
                    <a:pt x="49322" y="328580"/>
                  </a:lnTo>
                  <a:lnTo>
                    <a:pt x="56358" y="391840"/>
                  </a:lnTo>
                  <a:lnTo>
                    <a:pt x="63813" y="433972"/>
                  </a:lnTo>
                  <a:lnTo>
                    <a:pt x="63075" y="433379"/>
                  </a:lnTo>
                  <a:lnTo>
                    <a:pt x="61414" y="429475"/>
                  </a:lnTo>
                  <a:lnTo>
                    <a:pt x="52288" y="373763"/>
                  </a:lnTo>
                  <a:lnTo>
                    <a:pt x="38433" y="325194"/>
                  </a:lnTo>
                  <a:lnTo>
                    <a:pt x="30039" y="270639"/>
                  </a:lnTo>
                  <a:lnTo>
                    <a:pt x="21312" y="213141"/>
                  </a:lnTo>
                  <a:lnTo>
                    <a:pt x="10148" y="159059"/>
                  </a:lnTo>
                  <a:lnTo>
                    <a:pt x="3720" y="109110"/>
                  </a:lnTo>
                  <a:lnTo>
                    <a:pt x="0" y="80371"/>
                  </a:lnTo>
                  <a:lnTo>
                    <a:pt x="2247" y="55900"/>
                  </a:lnTo>
                  <a:lnTo>
                    <a:pt x="10264" y="36445"/>
                  </a:lnTo>
                  <a:lnTo>
                    <a:pt x="34474" y="4891"/>
                  </a:lnTo>
                  <a:lnTo>
                    <a:pt x="42346" y="1097"/>
                  </a:lnTo>
                  <a:lnTo>
                    <a:pt x="60451" y="0"/>
                  </a:lnTo>
                  <a:lnTo>
                    <a:pt x="90375" y="5959"/>
                  </a:lnTo>
                  <a:lnTo>
                    <a:pt x="121468" y="20723"/>
                  </a:lnTo>
                  <a:lnTo>
                    <a:pt x="162245" y="55078"/>
                  </a:lnTo>
                  <a:lnTo>
                    <a:pt x="178861" y="75074"/>
                  </a:lnTo>
                  <a:lnTo>
                    <a:pt x="183057" y="85320"/>
                  </a:lnTo>
                  <a:lnTo>
                    <a:pt x="184601" y="106062"/>
                  </a:lnTo>
                  <a:lnTo>
                    <a:pt x="173304" y="137471"/>
                  </a:lnTo>
                  <a:lnTo>
                    <a:pt x="158429" y="152247"/>
                  </a:lnTo>
                  <a:lnTo>
                    <a:pt x="149548" y="157826"/>
                  </a:lnTo>
                  <a:lnTo>
                    <a:pt x="109105" y="165676"/>
                  </a:lnTo>
                  <a:lnTo>
                    <a:pt x="54953" y="167159"/>
                  </a:lnTo>
                  <a:lnTo>
                    <a:pt x="26504" y="158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5390" y="1243615"/>
            <a:ext cx="2268849" cy="343317"/>
            <a:chOff x="405390" y="1243615"/>
            <a:chExt cx="2268849" cy="343317"/>
          </a:xfrm>
        </p:grpSpPr>
        <p:sp>
          <p:nvSpPr>
            <p:cNvPr id="42" name="Freeform 41"/>
            <p:cNvSpPr/>
            <p:nvPr/>
          </p:nvSpPr>
          <p:spPr>
            <a:xfrm>
              <a:off x="405390" y="1243615"/>
              <a:ext cx="250253" cy="341177"/>
            </a:xfrm>
            <a:custGeom>
              <a:avLst/>
              <a:gdLst/>
              <a:ahLst/>
              <a:cxnLst/>
              <a:rect l="0" t="0" r="0" b="0"/>
              <a:pathLst>
                <a:path w="250253" h="341177">
                  <a:moveTo>
                    <a:pt x="173677" y="51390"/>
                  </a:moveTo>
                  <a:lnTo>
                    <a:pt x="144368" y="13016"/>
                  </a:lnTo>
                  <a:lnTo>
                    <a:pt x="124776" y="5089"/>
                  </a:lnTo>
                  <a:lnTo>
                    <a:pt x="74070" y="0"/>
                  </a:lnTo>
                  <a:lnTo>
                    <a:pt x="49859" y="5543"/>
                  </a:lnTo>
                  <a:lnTo>
                    <a:pt x="28569" y="16975"/>
                  </a:lnTo>
                  <a:lnTo>
                    <a:pt x="11309" y="33755"/>
                  </a:lnTo>
                  <a:lnTo>
                    <a:pt x="2077" y="59150"/>
                  </a:lnTo>
                  <a:lnTo>
                    <a:pt x="0" y="103212"/>
                  </a:lnTo>
                  <a:lnTo>
                    <a:pt x="5240" y="129404"/>
                  </a:lnTo>
                  <a:lnTo>
                    <a:pt x="15368" y="148844"/>
                  </a:lnTo>
                  <a:lnTo>
                    <a:pt x="23684" y="154964"/>
                  </a:lnTo>
                  <a:lnTo>
                    <a:pt x="45402" y="161763"/>
                  </a:lnTo>
                  <a:lnTo>
                    <a:pt x="97473" y="166129"/>
                  </a:lnTo>
                  <a:lnTo>
                    <a:pt x="149699" y="170111"/>
                  </a:lnTo>
                  <a:lnTo>
                    <a:pt x="210943" y="186303"/>
                  </a:lnTo>
                  <a:lnTo>
                    <a:pt x="229624" y="197529"/>
                  </a:lnTo>
                  <a:lnTo>
                    <a:pt x="242606" y="213437"/>
                  </a:lnTo>
                  <a:lnTo>
                    <a:pt x="247706" y="222592"/>
                  </a:lnTo>
                  <a:lnTo>
                    <a:pt x="250252" y="248362"/>
                  </a:lnTo>
                  <a:lnTo>
                    <a:pt x="242355" y="301388"/>
                  </a:lnTo>
                  <a:lnTo>
                    <a:pt x="226817" y="320817"/>
                  </a:lnTo>
                  <a:lnTo>
                    <a:pt x="204314" y="334912"/>
                  </a:lnTo>
                  <a:lnTo>
                    <a:pt x="178715" y="341176"/>
                  </a:lnTo>
                  <a:lnTo>
                    <a:pt x="151739" y="337721"/>
                  </a:lnTo>
                  <a:lnTo>
                    <a:pt x="101883" y="316439"/>
                  </a:lnTo>
                  <a:lnTo>
                    <a:pt x="47335" y="283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9637" y="1295005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0095" y="224627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3823" y="138976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59006" y="5589"/>
                  </a:lnTo>
                  <a:lnTo>
                    <a:pt x="107621" y="16789"/>
                  </a:lnTo>
                  <a:lnTo>
                    <a:pt x="524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2238" y="1431875"/>
              <a:ext cx="163656" cy="155057"/>
            </a:xfrm>
            <a:custGeom>
              <a:avLst/>
              <a:gdLst/>
              <a:ahLst/>
              <a:cxnLst/>
              <a:rect l="0" t="0" r="0" b="0"/>
              <a:pathLst>
                <a:path w="163656" h="155057">
                  <a:moveTo>
                    <a:pt x="65855" y="0"/>
                  </a:moveTo>
                  <a:lnTo>
                    <a:pt x="21892" y="20244"/>
                  </a:lnTo>
                  <a:lnTo>
                    <a:pt x="8101" y="35904"/>
                  </a:lnTo>
                  <a:lnTo>
                    <a:pt x="2786" y="44993"/>
                  </a:lnTo>
                  <a:lnTo>
                    <a:pt x="0" y="64451"/>
                  </a:lnTo>
                  <a:lnTo>
                    <a:pt x="7743" y="105538"/>
                  </a:lnTo>
                  <a:lnTo>
                    <a:pt x="22770" y="131356"/>
                  </a:lnTo>
                  <a:lnTo>
                    <a:pt x="38517" y="143389"/>
                  </a:lnTo>
                  <a:lnTo>
                    <a:pt x="58384" y="151466"/>
                  </a:lnTo>
                  <a:lnTo>
                    <a:pt x="82812" y="155056"/>
                  </a:lnTo>
                  <a:lnTo>
                    <a:pt x="106146" y="150412"/>
                  </a:lnTo>
                  <a:lnTo>
                    <a:pt x="135895" y="134644"/>
                  </a:lnTo>
                  <a:lnTo>
                    <a:pt x="150796" y="120673"/>
                  </a:lnTo>
                  <a:lnTo>
                    <a:pt x="161318" y="102766"/>
                  </a:lnTo>
                  <a:lnTo>
                    <a:pt x="163655" y="83108"/>
                  </a:lnTo>
                  <a:lnTo>
                    <a:pt x="162641" y="72953"/>
                  </a:lnTo>
                  <a:lnTo>
                    <a:pt x="158455" y="65013"/>
                  </a:lnTo>
                  <a:lnTo>
                    <a:pt x="144445" y="53071"/>
                  </a:lnTo>
                  <a:lnTo>
                    <a:pt x="109195" y="37043"/>
                  </a:lnTo>
                  <a:lnTo>
                    <a:pt x="8691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16020" y="1410818"/>
              <a:ext cx="73701" cy="134681"/>
            </a:xfrm>
            <a:custGeom>
              <a:avLst/>
              <a:gdLst/>
              <a:ahLst/>
              <a:cxnLst/>
              <a:rect l="0" t="0" r="0" b="0"/>
              <a:pathLst>
                <a:path w="73701" h="134681">
                  <a:moveTo>
                    <a:pt x="0" y="63171"/>
                  </a:moveTo>
                  <a:lnTo>
                    <a:pt x="42662" y="124044"/>
                  </a:lnTo>
                  <a:lnTo>
                    <a:pt x="51716" y="134680"/>
                  </a:lnTo>
                  <a:lnTo>
                    <a:pt x="50855" y="134240"/>
                  </a:lnTo>
                  <a:lnTo>
                    <a:pt x="47941" y="131608"/>
                  </a:lnTo>
                  <a:lnTo>
                    <a:pt x="17261" y="78841"/>
                  </a:lnTo>
                  <a:lnTo>
                    <a:pt x="8452" y="55708"/>
                  </a:lnTo>
                  <a:lnTo>
                    <a:pt x="9996" y="32948"/>
                  </a:lnTo>
                  <a:lnTo>
                    <a:pt x="13683" y="21965"/>
                  </a:lnTo>
                  <a:lnTo>
                    <a:pt x="20820" y="14644"/>
                  </a:lnTo>
                  <a:lnTo>
                    <a:pt x="41229" y="65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77293" y="1399873"/>
              <a:ext cx="101941" cy="158345"/>
            </a:xfrm>
            <a:custGeom>
              <a:avLst/>
              <a:gdLst/>
              <a:ahLst/>
              <a:cxnLst/>
              <a:rect l="0" t="0" r="0" b="0"/>
              <a:pathLst>
                <a:path w="101941" h="158345">
                  <a:moveTo>
                    <a:pt x="7183" y="74116"/>
                  </a:moveTo>
                  <a:lnTo>
                    <a:pt x="65800" y="68527"/>
                  </a:lnTo>
                  <a:lnTo>
                    <a:pt x="86268" y="59544"/>
                  </a:lnTo>
                  <a:lnTo>
                    <a:pt x="95001" y="53873"/>
                  </a:lnTo>
                  <a:lnTo>
                    <a:pt x="99654" y="46583"/>
                  </a:lnTo>
                  <a:lnTo>
                    <a:pt x="101704" y="29124"/>
                  </a:lnTo>
                  <a:lnTo>
                    <a:pt x="98273" y="20725"/>
                  </a:lnTo>
                  <a:lnTo>
                    <a:pt x="85102" y="5153"/>
                  </a:lnTo>
                  <a:lnTo>
                    <a:pt x="76677" y="1235"/>
                  </a:lnTo>
                  <a:lnTo>
                    <a:pt x="57956" y="0"/>
                  </a:lnTo>
                  <a:lnTo>
                    <a:pt x="27686" y="11472"/>
                  </a:lnTo>
                  <a:lnTo>
                    <a:pt x="13176" y="26387"/>
                  </a:lnTo>
                  <a:lnTo>
                    <a:pt x="3998" y="45884"/>
                  </a:lnTo>
                  <a:lnTo>
                    <a:pt x="0" y="81999"/>
                  </a:lnTo>
                  <a:lnTo>
                    <a:pt x="3211" y="104526"/>
                  </a:lnTo>
                  <a:lnTo>
                    <a:pt x="14776" y="123117"/>
                  </a:lnTo>
                  <a:lnTo>
                    <a:pt x="31615" y="138008"/>
                  </a:lnTo>
                  <a:lnTo>
                    <a:pt x="60826" y="151799"/>
                  </a:lnTo>
                  <a:lnTo>
                    <a:pt x="101940" y="158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42404" y="1326590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48389" y="1400290"/>
              <a:ext cx="146719" cy="150216"/>
            </a:xfrm>
            <a:custGeom>
              <a:avLst/>
              <a:gdLst/>
              <a:ahLst/>
              <a:cxnLst/>
              <a:rect l="0" t="0" r="0" b="0"/>
              <a:pathLst>
                <a:path w="146719" h="150216">
                  <a:moveTo>
                    <a:pt x="115113" y="0"/>
                  </a:moveTo>
                  <a:lnTo>
                    <a:pt x="56496" y="14654"/>
                  </a:lnTo>
                  <a:lnTo>
                    <a:pt x="21706" y="30338"/>
                  </a:lnTo>
                  <a:lnTo>
                    <a:pt x="6138" y="46239"/>
                  </a:lnTo>
                  <a:lnTo>
                    <a:pt x="349" y="55392"/>
                  </a:lnTo>
                  <a:lnTo>
                    <a:pt x="0" y="62664"/>
                  </a:lnTo>
                  <a:lnTo>
                    <a:pt x="3276" y="68682"/>
                  </a:lnTo>
                  <a:lnTo>
                    <a:pt x="8970" y="73864"/>
                  </a:lnTo>
                  <a:lnTo>
                    <a:pt x="27774" y="79622"/>
                  </a:lnTo>
                  <a:lnTo>
                    <a:pt x="90353" y="84791"/>
                  </a:lnTo>
                  <a:lnTo>
                    <a:pt x="123375" y="93623"/>
                  </a:lnTo>
                  <a:lnTo>
                    <a:pt x="140622" y="104391"/>
                  </a:lnTo>
                  <a:lnTo>
                    <a:pt x="144987" y="111708"/>
                  </a:lnTo>
                  <a:lnTo>
                    <a:pt x="146718" y="129196"/>
                  </a:lnTo>
                  <a:lnTo>
                    <a:pt x="143202" y="136434"/>
                  </a:lnTo>
                  <a:lnTo>
                    <a:pt x="129937" y="147595"/>
                  </a:lnTo>
                  <a:lnTo>
                    <a:pt x="109223" y="150215"/>
                  </a:lnTo>
                  <a:lnTo>
                    <a:pt x="74374" y="148233"/>
                  </a:lnTo>
                  <a:lnTo>
                    <a:pt x="414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91275" y="1364791"/>
              <a:ext cx="103896" cy="161842"/>
            </a:xfrm>
            <a:custGeom>
              <a:avLst/>
              <a:gdLst/>
              <a:ahLst/>
              <a:cxnLst/>
              <a:rect l="0" t="0" r="0" b="0"/>
              <a:pathLst>
                <a:path w="103896" h="161842">
                  <a:moveTo>
                    <a:pt x="103895" y="24970"/>
                  </a:moveTo>
                  <a:lnTo>
                    <a:pt x="85915" y="9329"/>
                  </a:lnTo>
                  <a:lnTo>
                    <a:pt x="68998" y="1251"/>
                  </a:lnTo>
                  <a:lnTo>
                    <a:pt x="49781" y="0"/>
                  </a:lnTo>
                  <a:lnTo>
                    <a:pt x="39743" y="1305"/>
                  </a:lnTo>
                  <a:lnTo>
                    <a:pt x="22351" y="12113"/>
                  </a:lnTo>
                  <a:lnTo>
                    <a:pt x="14437" y="19908"/>
                  </a:lnTo>
                  <a:lnTo>
                    <a:pt x="5645" y="41048"/>
                  </a:lnTo>
                  <a:lnTo>
                    <a:pt x="0" y="92747"/>
                  </a:lnTo>
                  <a:lnTo>
                    <a:pt x="8587" y="117094"/>
                  </a:lnTo>
                  <a:lnTo>
                    <a:pt x="24101" y="137274"/>
                  </a:lnTo>
                  <a:lnTo>
                    <a:pt x="42695" y="150142"/>
                  </a:lnTo>
                  <a:lnTo>
                    <a:pt x="103895" y="16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44650" y="1426286"/>
              <a:ext cx="152773" cy="99389"/>
            </a:xfrm>
            <a:custGeom>
              <a:avLst/>
              <a:gdLst/>
              <a:ahLst/>
              <a:cxnLst/>
              <a:rect l="0" t="0" r="0" b="0"/>
              <a:pathLst>
                <a:path w="152773" h="99389">
                  <a:moveTo>
                    <a:pt x="87391" y="5589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3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1054" y="69651"/>
                  </a:lnTo>
                  <a:lnTo>
                    <a:pt x="5267" y="77543"/>
                  </a:lnTo>
                  <a:lnTo>
                    <a:pt x="19306" y="89431"/>
                  </a:lnTo>
                  <a:lnTo>
                    <a:pt x="52530" y="97112"/>
                  </a:lnTo>
                  <a:lnTo>
                    <a:pt x="92009" y="99388"/>
                  </a:lnTo>
                  <a:lnTo>
                    <a:pt x="116350" y="93681"/>
                  </a:lnTo>
                  <a:lnTo>
                    <a:pt x="127754" y="88883"/>
                  </a:lnTo>
                  <a:lnTo>
                    <a:pt x="143545" y="74194"/>
                  </a:lnTo>
                  <a:lnTo>
                    <a:pt x="149393" y="65364"/>
                  </a:lnTo>
                  <a:lnTo>
                    <a:pt x="152772" y="46194"/>
                  </a:lnTo>
                  <a:lnTo>
                    <a:pt x="152035" y="36168"/>
                  </a:lnTo>
                  <a:lnTo>
                    <a:pt x="148035" y="28315"/>
                  </a:lnTo>
                  <a:lnTo>
                    <a:pt x="118976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26798" y="1389761"/>
              <a:ext cx="157519" cy="154791"/>
            </a:xfrm>
            <a:custGeom>
              <a:avLst/>
              <a:gdLst/>
              <a:ahLst/>
              <a:cxnLst/>
              <a:rect l="0" t="0" r="0" b="0"/>
              <a:pathLst>
                <a:path w="157519" h="154791">
                  <a:moveTo>
                    <a:pt x="105284" y="0"/>
                  </a:moveTo>
                  <a:lnTo>
                    <a:pt x="43027" y="19128"/>
                  </a:lnTo>
                  <a:lnTo>
                    <a:pt x="26531" y="30338"/>
                  </a:lnTo>
                  <a:lnTo>
                    <a:pt x="23537" y="36603"/>
                  </a:lnTo>
                  <a:lnTo>
                    <a:pt x="23880" y="43120"/>
                  </a:lnTo>
                  <a:lnTo>
                    <a:pt x="26448" y="49803"/>
                  </a:lnTo>
                  <a:lnTo>
                    <a:pt x="46831" y="70389"/>
                  </a:lnTo>
                  <a:lnTo>
                    <a:pt x="105699" y="97667"/>
                  </a:lnTo>
                  <a:lnTo>
                    <a:pt x="136993" y="108617"/>
                  </a:lnTo>
                  <a:lnTo>
                    <a:pt x="151742" y="121974"/>
                  </a:lnTo>
                  <a:lnTo>
                    <a:pt x="157313" y="130449"/>
                  </a:lnTo>
                  <a:lnTo>
                    <a:pt x="157518" y="137269"/>
                  </a:lnTo>
                  <a:lnTo>
                    <a:pt x="154145" y="142985"/>
                  </a:lnTo>
                  <a:lnTo>
                    <a:pt x="148386" y="147966"/>
                  </a:lnTo>
                  <a:lnTo>
                    <a:pt x="129510" y="153500"/>
                  </a:lnTo>
                  <a:lnTo>
                    <a:pt x="106693" y="154790"/>
                  </a:lnTo>
                  <a:lnTo>
                    <a:pt x="57210" y="149206"/>
                  </a:lnTo>
                  <a:lnTo>
                    <a:pt x="21240" y="1448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90010" y="129500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3455" y="236117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5782" y="1381428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19525" y="0"/>
                  </a:lnTo>
                  <a:lnTo>
                    <a:pt x="77919" y="1575"/>
                  </a:lnTo>
                  <a:lnTo>
                    <a:pt x="17887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905865" y="1221305"/>
            <a:ext cx="866610" cy="259864"/>
            <a:chOff x="2905865" y="1221305"/>
            <a:chExt cx="866610" cy="259864"/>
          </a:xfrm>
        </p:grpSpPr>
        <p:sp>
          <p:nvSpPr>
            <p:cNvPr id="56" name="Freeform 55"/>
            <p:cNvSpPr/>
            <p:nvPr/>
          </p:nvSpPr>
          <p:spPr>
            <a:xfrm>
              <a:off x="2905865" y="141081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26922" y="146346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94736" y="1234029"/>
              <a:ext cx="189474" cy="164957"/>
            </a:xfrm>
            <a:custGeom>
              <a:avLst/>
              <a:gdLst/>
              <a:ahLst/>
              <a:cxnLst/>
              <a:rect l="0" t="0" r="0" b="0"/>
              <a:pathLst>
                <a:path w="189474" h="164957">
                  <a:moveTo>
                    <a:pt x="137554" y="8333"/>
                  </a:moveTo>
                  <a:lnTo>
                    <a:pt x="100076" y="0"/>
                  </a:lnTo>
                  <a:lnTo>
                    <a:pt x="65228" y="1575"/>
                  </a:lnTo>
                  <a:lnTo>
                    <a:pt x="43408" y="7669"/>
                  </a:lnTo>
                  <a:lnTo>
                    <a:pt x="22012" y="18177"/>
                  </a:lnTo>
                  <a:lnTo>
                    <a:pt x="7043" y="33765"/>
                  </a:lnTo>
                  <a:lnTo>
                    <a:pt x="1413" y="42835"/>
                  </a:lnTo>
                  <a:lnTo>
                    <a:pt x="0" y="52392"/>
                  </a:lnTo>
                  <a:lnTo>
                    <a:pt x="4669" y="72368"/>
                  </a:lnTo>
                  <a:lnTo>
                    <a:pt x="11529" y="79099"/>
                  </a:lnTo>
                  <a:lnTo>
                    <a:pt x="31630" y="86578"/>
                  </a:lnTo>
                  <a:lnTo>
                    <a:pt x="53042" y="86783"/>
                  </a:lnTo>
                  <a:lnTo>
                    <a:pt x="74257" y="85314"/>
                  </a:lnTo>
                  <a:lnTo>
                    <a:pt x="132598" y="96965"/>
                  </a:lnTo>
                  <a:lnTo>
                    <a:pt x="167671" y="106864"/>
                  </a:lnTo>
                  <a:lnTo>
                    <a:pt x="176349" y="112625"/>
                  </a:lnTo>
                  <a:lnTo>
                    <a:pt x="189111" y="128385"/>
                  </a:lnTo>
                  <a:lnTo>
                    <a:pt x="189473" y="136331"/>
                  </a:lnTo>
                  <a:lnTo>
                    <a:pt x="186205" y="143968"/>
                  </a:lnTo>
                  <a:lnTo>
                    <a:pt x="180516" y="151399"/>
                  </a:lnTo>
                  <a:lnTo>
                    <a:pt x="161718" y="159655"/>
                  </a:lnTo>
                  <a:lnTo>
                    <a:pt x="111521" y="164956"/>
                  </a:lnTo>
                  <a:lnTo>
                    <a:pt x="51963" y="157756"/>
                  </a:lnTo>
                  <a:lnTo>
                    <a:pt x="32269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11233" y="122130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9193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16159" y="1221305"/>
              <a:ext cx="156316" cy="259864"/>
            </a:xfrm>
            <a:custGeom>
              <a:avLst/>
              <a:gdLst/>
              <a:ahLst/>
              <a:cxnLst/>
              <a:rect l="0" t="0" r="0" b="0"/>
              <a:pathLst>
                <a:path w="156316" h="259864">
                  <a:moveTo>
                    <a:pt x="89872" y="0"/>
                  </a:moveTo>
                  <a:lnTo>
                    <a:pt x="45572" y="46639"/>
                  </a:lnTo>
                  <a:lnTo>
                    <a:pt x="20106" y="105682"/>
                  </a:lnTo>
                  <a:lnTo>
                    <a:pt x="8847" y="150597"/>
                  </a:lnTo>
                  <a:lnTo>
                    <a:pt x="0" y="209605"/>
                  </a:lnTo>
                  <a:lnTo>
                    <a:pt x="2356" y="231198"/>
                  </a:lnTo>
                  <a:lnTo>
                    <a:pt x="6961" y="239530"/>
                  </a:lnTo>
                  <a:lnTo>
                    <a:pt x="21437" y="251907"/>
                  </a:lnTo>
                  <a:lnTo>
                    <a:pt x="42688" y="258188"/>
                  </a:lnTo>
                  <a:lnTo>
                    <a:pt x="54907" y="259863"/>
                  </a:lnTo>
                  <a:lnTo>
                    <a:pt x="77841" y="255485"/>
                  </a:lnTo>
                  <a:lnTo>
                    <a:pt x="107364" y="239866"/>
                  </a:lnTo>
                  <a:lnTo>
                    <a:pt x="138300" y="213627"/>
                  </a:lnTo>
                  <a:lnTo>
                    <a:pt x="154264" y="187300"/>
                  </a:lnTo>
                  <a:lnTo>
                    <a:pt x="156315" y="167472"/>
                  </a:lnTo>
                  <a:lnTo>
                    <a:pt x="155224" y="157272"/>
                  </a:lnTo>
                  <a:lnTo>
                    <a:pt x="150988" y="149302"/>
                  </a:lnTo>
                  <a:lnTo>
                    <a:pt x="136921" y="137326"/>
                  </a:lnTo>
                  <a:lnTo>
                    <a:pt x="115852" y="134344"/>
                  </a:lnTo>
                  <a:lnTo>
                    <a:pt x="92060" y="138087"/>
                  </a:lnTo>
                  <a:lnTo>
                    <a:pt x="69787" y="147550"/>
                  </a:lnTo>
                  <a:lnTo>
                    <a:pt x="43106" y="171620"/>
                  </a:lnTo>
                  <a:lnTo>
                    <a:pt x="1617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71255" y="1895129"/>
            <a:ext cx="2418839" cy="434633"/>
            <a:chOff x="571255" y="1895129"/>
            <a:chExt cx="2418839" cy="434633"/>
          </a:xfrm>
        </p:grpSpPr>
        <p:sp>
          <p:nvSpPr>
            <p:cNvPr id="62" name="Freeform 61"/>
            <p:cNvSpPr/>
            <p:nvPr/>
          </p:nvSpPr>
          <p:spPr>
            <a:xfrm>
              <a:off x="571255" y="1895129"/>
              <a:ext cx="108720" cy="131699"/>
            </a:xfrm>
            <a:custGeom>
              <a:avLst/>
              <a:gdLst/>
              <a:ahLst/>
              <a:cxnLst/>
              <a:rect l="0" t="0" r="0" b="0"/>
              <a:pathLst>
                <a:path w="108720" h="131699">
                  <a:moveTo>
                    <a:pt x="60454" y="0"/>
                  </a:moveTo>
                  <a:lnTo>
                    <a:pt x="43687" y="5589"/>
                  </a:lnTo>
                  <a:lnTo>
                    <a:pt x="29215" y="17692"/>
                  </a:lnTo>
                  <a:lnTo>
                    <a:pt x="11034" y="44237"/>
                  </a:lnTo>
                  <a:lnTo>
                    <a:pt x="3395" y="65284"/>
                  </a:lnTo>
                  <a:lnTo>
                    <a:pt x="0" y="90237"/>
                  </a:lnTo>
                  <a:lnTo>
                    <a:pt x="4730" y="110685"/>
                  </a:lnTo>
                  <a:lnTo>
                    <a:pt x="9267" y="119414"/>
                  </a:lnTo>
                  <a:lnTo>
                    <a:pt x="16971" y="125233"/>
                  </a:lnTo>
                  <a:lnTo>
                    <a:pt x="38009" y="131698"/>
                  </a:lnTo>
                  <a:lnTo>
                    <a:pt x="59837" y="128333"/>
                  </a:lnTo>
                  <a:lnTo>
                    <a:pt x="88737" y="113284"/>
                  </a:lnTo>
                  <a:lnTo>
                    <a:pt x="96857" y="107108"/>
                  </a:lnTo>
                  <a:lnTo>
                    <a:pt x="105879" y="87768"/>
                  </a:lnTo>
                  <a:lnTo>
                    <a:pt x="108719" y="64744"/>
                  </a:lnTo>
                  <a:lnTo>
                    <a:pt x="106082" y="42813"/>
                  </a:lnTo>
                  <a:lnTo>
                    <a:pt x="101401" y="34391"/>
                  </a:lnTo>
                  <a:lnTo>
                    <a:pt x="7098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3295" y="1905658"/>
              <a:ext cx="147400" cy="357969"/>
            </a:xfrm>
            <a:custGeom>
              <a:avLst/>
              <a:gdLst/>
              <a:ahLst/>
              <a:cxnLst/>
              <a:rect l="0" t="0" r="0" b="0"/>
              <a:pathLst>
                <a:path w="147400" h="357969">
                  <a:moveTo>
                    <a:pt x="147399" y="0"/>
                  </a:moveTo>
                  <a:lnTo>
                    <a:pt x="118718" y="53874"/>
                  </a:lnTo>
                  <a:lnTo>
                    <a:pt x="81527" y="117091"/>
                  </a:lnTo>
                  <a:lnTo>
                    <a:pt x="60904" y="169401"/>
                  </a:lnTo>
                  <a:lnTo>
                    <a:pt x="34647" y="224794"/>
                  </a:lnTo>
                  <a:lnTo>
                    <a:pt x="11394" y="286489"/>
                  </a:lnTo>
                  <a:lnTo>
                    <a:pt x="3376" y="323921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3839" y="2210984"/>
              <a:ext cx="87040" cy="87525"/>
            </a:xfrm>
            <a:custGeom>
              <a:avLst/>
              <a:gdLst/>
              <a:ahLst/>
              <a:cxnLst/>
              <a:rect l="0" t="0" r="0" b="0"/>
              <a:pathLst>
                <a:path w="87040" h="87525">
                  <a:moveTo>
                    <a:pt x="76326" y="42114"/>
                  </a:moveTo>
                  <a:lnTo>
                    <a:pt x="70737" y="25346"/>
                  </a:lnTo>
                  <a:lnTo>
                    <a:pt x="58634" y="13995"/>
                  </a:lnTo>
                  <a:lnTo>
                    <a:pt x="50494" y="9330"/>
                  </a:lnTo>
                  <a:lnTo>
                    <a:pt x="41557" y="8560"/>
                  </a:lnTo>
                  <a:lnTo>
                    <a:pt x="22269" y="13943"/>
                  </a:lnTo>
                  <a:lnTo>
                    <a:pt x="8237" y="27254"/>
                  </a:lnTo>
                  <a:lnTo>
                    <a:pt x="2858" y="35717"/>
                  </a:lnTo>
                  <a:lnTo>
                    <a:pt x="0" y="57598"/>
                  </a:lnTo>
                  <a:lnTo>
                    <a:pt x="875" y="69984"/>
                  </a:lnTo>
                  <a:lnTo>
                    <a:pt x="6139" y="78242"/>
                  </a:lnTo>
                  <a:lnTo>
                    <a:pt x="14327" y="83747"/>
                  </a:lnTo>
                  <a:lnTo>
                    <a:pt x="24465" y="87417"/>
                  </a:lnTo>
                  <a:lnTo>
                    <a:pt x="34733" y="87524"/>
                  </a:lnTo>
                  <a:lnTo>
                    <a:pt x="55501" y="81403"/>
                  </a:lnTo>
                  <a:lnTo>
                    <a:pt x="81334" y="64804"/>
                  </a:lnTo>
                  <a:lnTo>
                    <a:pt x="85514" y="56071"/>
                  </a:lnTo>
                  <a:lnTo>
                    <a:pt x="87039" y="33889"/>
                  </a:lnTo>
                  <a:lnTo>
                    <a:pt x="83817" y="17791"/>
                  </a:lnTo>
                  <a:lnTo>
                    <a:pt x="763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20328" y="2126756"/>
              <a:ext cx="117722" cy="129275"/>
            </a:xfrm>
            <a:custGeom>
              <a:avLst/>
              <a:gdLst/>
              <a:ahLst/>
              <a:cxnLst/>
              <a:rect l="0" t="0" r="0" b="0"/>
              <a:pathLst>
                <a:path w="117722" h="129275">
                  <a:moveTo>
                    <a:pt x="79920" y="0"/>
                  </a:moveTo>
                  <a:lnTo>
                    <a:pt x="48638" y="9575"/>
                  </a:lnTo>
                  <a:lnTo>
                    <a:pt x="24898" y="27534"/>
                  </a:lnTo>
                  <a:lnTo>
                    <a:pt x="10232" y="44993"/>
                  </a:lnTo>
                  <a:lnTo>
                    <a:pt x="2155" y="67570"/>
                  </a:lnTo>
                  <a:lnTo>
                    <a:pt x="0" y="80142"/>
                  </a:lnTo>
                  <a:lnTo>
                    <a:pt x="3846" y="100349"/>
                  </a:lnTo>
                  <a:lnTo>
                    <a:pt x="8147" y="109013"/>
                  </a:lnTo>
                  <a:lnTo>
                    <a:pt x="22285" y="121760"/>
                  </a:lnTo>
                  <a:lnTo>
                    <a:pt x="30968" y="126797"/>
                  </a:lnTo>
                  <a:lnTo>
                    <a:pt x="49975" y="129274"/>
                  </a:lnTo>
                  <a:lnTo>
                    <a:pt x="68951" y="125305"/>
                  </a:lnTo>
                  <a:lnTo>
                    <a:pt x="85184" y="115743"/>
                  </a:lnTo>
                  <a:lnTo>
                    <a:pt x="107476" y="91616"/>
                  </a:lnTo>
                  <a:lnTo>
                    <a:pt x="115564" y="69184"/>
                  </a:lnTo>
                  <a:lnTo>
                    <a:pt x="117721" y="56651"/>
                  </a:lnTo>
                  <a:lnTo>
                    <a:pt x="115649" y="47126"/>
                  </a:lnTo>
                  <a:lnTo>
                    <a:pt x="110758" y="39606"/>
                  </a:lnTo>
                  <a:lnTo>
                    <a:pt x="9044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45904" y="1972269"/>
              <a:ext cx="101744" cy="270302"/>
            </a:xfrm>
            <a:custGeom>
              <a:avLst/>
              <a:gdLst/>
              <a:ahLst/>
              <a:cxnLst/>
              <a:rect l="0" t="0" r="0" b="0"/>
              <a:pathLst>
                <a:path w="101744" h="270302">
                  <a:moveTo>
                    <a:pt x="70158" y="270301"/>
                  </a:moveTo>
                  <a:lnTo>
                    <a:pt x="52199" y="216426"/>
                  </a:lnTo>
                  <a:lnTo>
                    <a:pt x="35009" y="159264"/>
                  </a:lnTo>
                  <a:lnTo>
                    <a:pt x="19844" y="114486"/>
                  </a:lnTo>
                  <a:lnTo>
                    <a:pt x="4427" y="87133"/>
                  </a:lnTo>
                  <a:lnTo>
                    <a:pt x="0" y="63331"/>
                  </a:lnTo>
                  <a:lnTo>
                    <a:pt x="3097" y="29212"/>
                  </a:lnTo>
                  <a:lnTo>
                    <a:pt x="7903" y="20668"/>
                  </a:lnTo>
                  <a:lnTo>
                    <a:pt x="22602" y="8054"/>
                  </a:lnTo>
                  <a:lnTo>
                    <a:pt x="43952" y="1668"/>
                  </a:lnTo>
                  <a:lnTo>
                    <a:pt x="66700" y="0"/>
                  </a:lnTo>
                  <a:lnTo>
                    <a:pt x="101743" y="7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31834" y="2116227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67725" y="9066"/>
                  </a:lnTo>
                  <a:lnTo>
                    <a:pt x="17367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21388" y="2103055"/>
              <a:ext cx="231628" cy="128987"/>
            </a:xfrm>
            <a:custGeom>
              <a:avLst/>
              <a:gdLst/>
              <a:ahLst/>
              <a:cxnLst/>
              <a:rect l="0" t="0" r="0" b="0"/>
              <a:pathLst>
                <a:path w="231628" h="128987">
                  <a:moveTo>
                    <a:pt x="0" y="23701"/>
                  </a:moveTo>
                  <a:lnTo>
                    <a:pt x="3120" y="66393"/>
                  </a:lnTo>
                  <a:lnTo>
                    <a:pt x="14654" y="113632"/>
                  </a:lnTo>
                  <a:lnTo>
                    <a:pt x="14449" y="119920"/>
                  </a:lnTo>
                  <a:lnTo>
                    <a:pt x="11972" y="121772"/>
                  </a:lnTo>
                  <a:lnTo>
                    <a:pt x="7982" y="120667"/>
                  </a:lnTo>
                  <a:lnTo>
                    <a:pt x="3547" y="103842"/>
                  </a:lnTo>
                  <a:lnTo>
                    <a:pt x="4171" y="67724"/>
                  </a:lnTo>
                  <a:lnTo>
                    <a:pt x="10043" y="46776"/>
                  </a:lnTo>
                  <a:lnTo>
                    <a:pt x="20451" y="29667"/>
                  </a:lnTo>
                  <a:lnTo>
                    <a:pt x="27672" y="26509"/>
                  </a:lnTo>
                  <a:lnTo>
                    <a:pt x="35996" y="26743"/>
                  </a:lnTo>
                  <a:lnTo>
                    <a:pt x="53433" y="33242"/>
                  </a:lnTo>
                  <a:lnTo>
                    <a:pt x="90889" y="63100"/>
                  </a:lnTo>
                  <a:lnTo>
                    <a:pt x="94518" y="62835"/>
                  </a:lnTo>
                  <a:lnTo>
                    <a:pt x="95767" y="57979"/>
                  </a:lnTo>
                  <a:lnTo>
                    <a:pt x="96375" y="41275"/>
                  </a:lnTo>
                  <a:lnTo>
                    <a:pt x="100545" y="22153"/>
                  </a:lnTo>
                  <a:lnTo>
                    <a:pt x="105635" y="14480"/>
                  </a:lnTo>
                  <a:lnTo>
                    <a:pt x="120648" y="2835"/>
                  </a:lnTo>
                  <a:lnTo>
                    <a:pt x="139019" y="0"/>
                  </a:lnTo>
                  <a:lnTo>
                    <a:pt x="148832" y="881"/>
                  </a:lnTo>
                  <a:lnTo>
                    <a:pt x="165973" y="11219"/>
                  </a:lnTo>
                  <a:lnTo>
                    <a:pt x="202054" y="49180"/>
                  </a:lnTo>
                  <a:lnTo>
                    <a:pt x="226508" y="105978"/>
                  </a:lnTo>
                  <a:lnTo>
                    <a:pt x="231627" y="128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99144" y="2093093"/>
              <a:ext cx="153914" cy="128421"/>
            </a:xfrm>
            <a:custGeom>
              <a:avLst/>
              <a:gdLst/>
              <a:ahLst/>
              <a:cxnLst/>
              <a:rect l="0" t="0" r="0" b="0"/>
              <a:pathLst>
                <a:path w="153914" h="128421">
                  <a:moveTo>
                    <a:pt x="101270" y="54720"/>
                  </a:moveTo>
                  <a:lnTo>
                    <a:pt x="91695" y="30673"/>
                  </a:lnTo>
                  <a:lnTo>
                    <a:pt x="81027" y="16347"/>
                  </a:lnTo>
                  <a:lnTo>
                    <a:pt x="56277" y="716"/>
                  </a:lnTo>
                  <a:lnTo>
                    <a:pt x="47878" y="0"/>
                  </a:lnTo>
                  <a:lnTo>
                    <a:pt x="32307" y="5444"/>
                  </a:lnTo>
                  <a:lnTo>
                    <a:pt x="10387" y="21662"/>
                  </a:lnTo>
                  <a:lnTo>
                    <a:pt x="2386" y="40808"/>
                  </a:lnTo>
                  <a:lnTo>
                    <a:pt x="0" y="64914"/>
                  </a:lnTo>
                  <a:lnTo>
                    <a:pt x="2839" y="91226"/>
                  </a:lnTo>
                  <a:lnTo>
                    <a:pt x="11120" y="112279"/>
                  </a:lnTo>
                  <a:lnTo>
                    <a:pt x="16603" y="121169"/>
                  </a:lnTo>
                  <a:lnTo>
                    <a:pt x="24938" y="125925"/>
                  </a:lnTo>
                  <a:lnTo>
                    <a:pt x="46678" y="128091"/>
                  </a:lnTo>
                  <a:lnTo>
                    <a:pt x="55517" y="123521"/>
                  </a:lnTo>
                  <a:lnTo>
                    <a:pt x="68457" y="105965"/>
                  </a:lnTo>
                  <a:lnTo>
                    <a:pt x="82319" y="75363"/>
                  </a:lnTo>
                  <a:lnTo>
                    <a:pt x="86296" y="71992"/>
                  </a:lnTo>
                  <a:lnTo>
                    <a:pt x="90118" y="73253"/>
                  </a:lnTo>
                  <a:lnTo>
                    <a:pt x="135582" y="119373"/>
                  </a:lnTo>
                  <a:lnTo>
                    <a:pt x="153913" y="128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74114" y="2095171"/>
              <a:ext cx="94757" cy="133510"/>
            </a:xfrm>
            <a:custGeom>
              <a:avLst/>
              <a:gdLst/>
              <a:ahLst/>
              <a:cxnLst/>
              <a:rect l="0" t="0" r="0" b="0"/>
              <a:pathLst>
                <a:path w="94757" h="133510">
                  <a:moveTo>
                    <a:pt x="0" y="63171"/>
                  </a:moveTo>
                  <a:lnTo>
                    <a:pt x="19128" y="115876"/>
                  </a:lnTo>
                  <a:lnTo>
                    <a:pt x="30338" y="131829"/>
                  </a:lnTo>
                  <a:lnTo>
                    <a:pt x="33093" y="133509"/>
                  </a:lnTo>
                  <a:lnTo>
                    <a:pt x="33760" y="131120"/>
                  </a:lnTo>
                  <a:lnTo>
                    <a:pt x="33035" y="126018"/>
                  </a:lnTo>
                  <a:lnTo>
                    <a:pt x="7993" y="72746"/>
                  </a:lnTo>
                  <a:lnTo>
                    <a:pt x="6672" y="52219"/>
                  </a:lnTo>
                  <a:lnTo>
                    <a:pt x="7957" y="41831"/>
                  </a:lnTo>
                  <a:lnTo>
                    <a:pt x="12324" y="33736"/>
                  </a:lnTo>
                  <a:lnTo>
                    <a:pt x="26534" y="21623"/>
                  </a:lnTo>
                  <a:lnTo>
                    <a:pt x="63083" y="54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57561" y="1968829"/>
              <a:ext cx="37652" cy="273742"/>
            </a:xfrm>
            <a:custGeom>
              <a:avLst/>
              <a:gdLst/>
              <a:ahLst/>
              <a:cxnLst/>
              <a:rect l="0" t="0" r="0" b="0"/>
              <a:pathLst>
                <a:path w="37652" h="273742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3098" y="144323"/>
                  </a:lnTo>
                  <a:lnTo>
                    <a:pt x="19023" y="197007"/>
                  </a:lnTo>
                  <a:lnTo>
                    <a:pt x="33291" y="256010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06878" y="2063585"/>
              <a:ext cx="93620" cy="147400"/>
            </a:xfrm>
            <a:custGeom>
              <a:avLst/>
              <a:gdLst/>
              <a:ahLst/>
              <a:cxnLst/>
              <a:rect l="0" t="0" r="0" b="0"/>
              <a:pathLst>
                <a:path w="93620" h="147400">
                  <a:moveTo>
                    <a:pt x="83091" y="0"/>
                  </a:moveTo>
                  <a:lnTo>
                    <a:pt x="29216" y="35917"/>
                  </a:lnTo>
                  <a:lnTo>
                    <a:pt x="8843" y="49498"/>
                  </a:lnTo>
                  <a:lnTo>
                    <a:pt x="3177" y="57565"/>
                  </a:lnTo>
                  <a:lnTo>
                    <a:pt x="569" y="66453"/>
                  </a:lnTo>
                  <a:lnTo>
                    <a:pt x="0" y="75888"/>
                  </a:lnTo>
                  <a:lnTo>
                    <a:pt x="5607" y="92609"/>
                  </a:lnTo>
                  <a:lnTo>
                    <a:pt x="28271" y="122408"/>
                  </a:lnTo>
                  <a:lnTo>
                    <a:pt x="59569" y="138175"/>
                  </a:lnTo>
                  <a:lnTo>
                    <a:pt x="9361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13221" y="2084642"/>
              <a:ext cx="103197" cy="128002"/>
            </a:xfrm>
            <a:custGeom>
              <a:avLst/>
              <a:gdLst/>
              <a:ahLst/>
              <a:cxnLst/>
              <a:rect l="0" t="0" r="0" b="0"/>
              <a:pathLst>
                <a:path w="103197" h="12800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33765" y="122178"/>
                  </a:lnTo>
                  <a:lnTo>
                    <a:pt x="42835" y="127075"/>
                  </a:lnTo>
                  <a:lnTo>
                    <a:pt x="52391" y="128001"/>
                  </a:lnTo>
                  <a:lnTo>
                    <a:pt x="72368" y="122790"/>
                  </a:lnTo>
                  <a:lnTo>
                    <a:pt x="89826" y="109556"/>
                  </a:lnTo>
                  <a:lnTo>
                    <a:pt x="97756" y="101113"/>
                  </a:lnTo>
                  <a:lnTo>
                    <a:pt x="101874" y="90805"/>
                  </a:lnTo>
                  <a:lnTo>
                    <a:pt x="103196" y="46880"/>
                  </a:lnTo>
                  <a:lnTo>
                    <a:pt x="10308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65136" y="2060529"/>
              <a:ext cx="131892" cy="269233"/>
            </a:xfrm>
            <a:custGeom>
              <a:avLst/>
              <a:gdLst/>
              <a:ahLst/>
              <a:cxnLst/>
              <a:rect l="0" t="0" r="0" b="0"/>
              <a:pathLst>
                <a:path w="131892" h="269233">
                  <a:moveTo>
                    <a:pt x="14345" y="108341"/>
                  </a:moveTo>
                  <a:lnTo>
                    <a:pt x="32304" y="164556"/>
                  </a:lnTo>
                  <a:lnTo>
                    <a:pt x="46012" y="220007"/>
                  </a:lnTo>
                  <a:lnTo>
                    <a:pt x="61150" y="269232"/>
                  </a:lnTo>
                  <a:lnTo>
                    <a:pt x="45384" y="211027"/>
                  </a:lnTo>
                  <a:lnTo>
                    <a:pt x="32121" y="173861"/>
                  </a:lnTo>
                  <a:lnTo>
                    <a:pt x="22245" y="149159"/>
                  </a:lnTo>
                  <a:lnTo>
                    <a:pt x="12786" y="91881"/>
                  </a:lnTo>
                  <a:lnTo>
                    <a:pt x="0" y="46078"/>
                  </a:lnTo>
                  <a:lnTo>
                    <a:pt x="102" y="36417"/>
                  </a:lnTo>
                  <a:lnTo>
                    <a:pt x="6455" y="19443"/>
                  </a:lnTo>
                  <a:lnTo>
                    <a:pt x="20197" y="7219"/>
                  </a:lnTo>
                  <a:lnTo>
                    <a:pt x="28775" y="2322"/>
                  </a:lnTo>
                  <a:lnTo>
                    <a:pt x="47665" y="0"/>
                  </a:lnTo>
                  <a:lnTo>
                    <a:pt x="67759" y="4038"/>
                  </a:lnTo>
                  <a:lnTo>
                    <a:pt x="97632" y="19465"/>
                  </a:lnTo>
                  <a:lnTo>
                    <a:pt x="114143" y="32186"/>
                  </a:lnTo>
                  <a:lnTo>
                    <a:pt x="131003" y="58090"/>
                  </a:lnTo>
                  <a:lnTo>
                    <a:pt x="131891" y="66652"/>
                  </a:lnTo>
                  <a:lnTo>
                    <a:pt x="126640" y="82403"/>
                  </a:lnTo>
                  <a:lnTo>
                    <a:pt x="113387" y="94084"/>
                  </a:lnTo>
                  <a:lnTo>
                    <a:pt x="92434" y="104117"/>
                  </a:lnTo>
                  <a:lnTo>
                    <a:pt x="77517" y="108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84808" y="204252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05865" y="213728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358590" y="1879612"/>
            <a:ext cx="873866" cy="424649"/>
            <a:chOff x="3358590" y="1879612"/>
            <a:chExt cx="873866" cy="424649"/>
          </a:xfrm>
        </p:grpSpPr>
        <p:sp>
          <p:nvSpPr>
            <p:cNvPr id="78" name="Freeform 77"/>
            <p:cNvSpPr/>
            <p:nvPr/>
          </p:nvSpPr>
          <p:spPr>
            <a:xfrm>
              <a:off x="3358590" y="1879612"/>
              <a:ext cx="179435" cy="341902"/>
            </a:xfrm>
            <a:custGeom>
              <a:avLst/>
              <a:gdLst/>
              <a:ahLst/>
              <a:cxnLst/>
              <a:rect l="0" t="0" r="0" b="0"/>
              <a:pathLst>
                <a:path w="179435" h="341902">
                  <a:moveTo>
                    <a:pt x="0" y="36574"/>
                  </a:moveTo>
                  <a:lnTo>
                    <a:pt x="63428" y="18616"/>
                  </a:lnTo>
                  <a:lnTo>
                    <a:pt x="108455" y="8027"/>
                  </a:lnTo>
                  <a:lnTo>
                    <a:pt x="156474" y="0"/>
                  </a:lnTo>
                  <a:lnTo>
                    <a:pt x="165148" y="1663"/>
                  </a:lnTo>
                  <a:lnTo>
                    <a:pt x="172100" y="6281"/>
                  </a:lnTo>
                  <a:lnTo>
                    <a:pt x="177904" y="12869"/>
                  </a:lnTo>
                  <a:lnTo>
                    <a:pt x="179434" y="20771"/>
                  </a:lnTo>
                  <a:lnTo>
                    <a:pt x="161323" y="79149"/>
                  </a:lnTo>
                  <a:lnTo>
                    <a:pt x="143875" y="136980"/>
                  </a:lnTo>
                  <a:lnTo>
                    <a:pt x="129849" y="190245"/>
                  </a:lnTo>
                  <a:lnTo>
                    <a:pt x="106715" y="246583"/>
                  </a:lnTo>
                  <a:lnTo>
                    <a:pt x="84878" y="299713"/>
                  </a:lnTo>
                  <a:lnTo>
                    <a:pt x="73893" y="325111"/>
                  </a:lnTo>
                  <a:lnTo>
                    <a:pt x="63171" y="341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29891" y="1916186"/>
              <a:ext cx="231741" cy="330303"/>
            </a:xfrm>
            <a:custGeom>
              <a:avLst/>
              <a:gdLst/>
              <a:ahLst/>
              <a:cxnLst/>
              <a:rect l="0" t="0" r="0" b="0"/>
              <a:pathLst>
                <a:path w="231741" h="330303">
                  <a:moveTo>
                    <a:pt x="139311" y="0"/>
                  </a:moveTo>
                  <a:lnTo>
                    <a:pt x="84266" y="24024"/>
                  </a:lnTo>
                  <a:lnTo>
                    <a:pt x="32858" y="30092"/>
                  </a:lnTo>
                  <a:lnTo>
                    <a:pt x="19209" y="30590"/>
                  </a:lnTo>
                  <a:lnTo>
                    <a:pt x="10110" y="35601"/>
                  </a:lnTo>
                  <a:lnTo>
                    <a:pt x="4044" y="43621"/>
                  </a:lnTo>
                  <a:lnTo>
                    <a:pt x="0" y="53647"/>
                  </a:lnTo>
                  <a:lnTo>
                    <a:pt x="1746" y="77266"/>
                  </a:lnTo>
                  <a:lnTo>
                    <a:pt x="16341" y="130556"/>
                  </a:lnTo>
                  <a:lnTo>
                    <a:pt x="22236" y="137340"/>
                  </a:lnTo>
                  <a:lnTo>
                    <a:pt x="29675" y="139523"/>
                  </a:lnTo>
                  <a:lnTo>
                    <a:pt x="87211" y="125651"/>
                  </a:lnTo>
                  <a:lnTo>
                    <a:pt x="109136" y="121355"/>
                  </a:lnTo>
                  <a:lnTo>
                    <a:pt x="169465" y="131044"/>
                  </a:lnTo>
                  <a:lnTo>
                    <a:pt x="196468" y="146322"/>
                  </a:lnTo>
                  <a:lnTo>
                    <a:pt x="208778" y="162128"/>
                  </a:lnTo>
                  <a:lnTo>
                    <a:pt x="226212" y="200871"/>
                  </a:lnTo>
                  <a:lnTo>
                    <a:pt x="231740" y="237462"/>
                  </a:lnTo>
                  <a:lnTo>
                    <a:pt x="226794" y="261127"/>
                  </a:lnTo>
                  <a:lnTo>
                    <a:pt x="210855" y="291061"/>
                  </a:lnTo>
                  <a:lnTo>
                    <a:pt x="196845" y="306005"/>
                  </a:lnTo>
                  <a:lnTo>
                    <a:pt x="149097" y="329058"/>
                  </a:lnTo>
                  <a:lnTo>
                    <a:pt x="128452" y="330302"/>
                  </a:lnTo>
                  <a:lnTo>
                    <a:pt x="68861" y="319664"/>
                  </a:lnTo>
                  <a:lnTo>
                    <a:pt x="2349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53388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24638" y="1947772"/>
              <a:ext cx="101254" cy="97310"/>
            </a:xfrm>
            <a:custGeom>
              <a:avLst/>
              <a:gdLst/>
              <a:ahLst/>
              <a:cxnLst/>
              <a:rect l="0" t="0" r="0" b="0"/>
              <a:pathLst>
                <a:path w="101254" h="97310">
                  <a:moveTo>
                    <a:pt x="76191" y="0"/>
                  </a:moveTo>
                  <a:lnTo>
                    <a:pt x="33499" y="14572"/>
                  </a:lnTo>
                  <a:lnTo>
                    <a:pt x="23163" y="20243"/>
                  </a:lnTo>
                  <a:lnTo>
                    <a:pt x="8559" y="35903"/>
                  </a:lnTo>
                  <a:lnTo>
                    <a:pt x="3027" y="44992"/>
                  </a:lnTo>
                  <a:lnTo>
                    <a:pt x="0" y="64450"/>
                  </a:lnTo>
                  <a:lnTo>
                    <a:pt x="830" y="74552"/>
                  </a:lnTo>
                  <a:lnTo>
                    <a:pt x="4893" y="82456"/>
                  </a:lnTo>
                  <a:lnTo>
                    <a:pt x="18767" y="94359"/>
                  </a:lnTo>
                  <a:lnTo>
                    <a:pt x="39751" y="97309"/>
                  </a:lnTo>
                  <a:lnTo>
                    <a:pt x="63505" y="93551"/>
                  </a:lnTo>
                  <a:lnTo>
                    <a:pt x="85760" y="84082"/>
                  </a:lnTo>
                  <a:lnTo>
                    <a:pt x="93099" y="75942"/>
                  </a:lnTo>
                  <a:lnTo>
                    <a:pt x="101253" y="54419"/>
                  </a:lnTo>
                  <a:lnTo>
                    <a:pt x="101088" y="44468"/>
                  </a:lnTo>
                  <a:lnTo>
                    <a:pt x="94665" y="271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11357" y="1968829"/>
              <a:ext cx="168457" cy="294798"/>
            </a:xfrm>
            <a:custGeom>
              <a:avLst/>
              <a:gdLst/>
              <a:ahLst/>
              <a:cxnLst/>
              <a:rect l="0" t="0" r="0" b="0"/>
              <a:pathLst>
                <a:path w="168457" h="294798">
                  <a:moveTo>
                    <a:pt x="168456" y="0"/>
                  </a:moveTo>
                  <a:lnTo>
                    <a:pt x="133710" y="55044"/>
                  </a:lnTo>
                  <a:lnTo>
                    <a:pt x="107223" y="114512"/>
                  </a:lnTo>
                  <a:lnTo>
                    <a:pt x="80408" y="166075"/>
                  </a:lnTo>
                  <a:lnTo>
                    <a:pt x="52581" y="218202"/>
                  </a:lnTo>
                  <a:lnTo>
                    <a:pt x="13643" y="277775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33296" y="2210984"/>
              <a:ext cx="99160" cy="93277"/>
            </a:xfrm>
            <a:custGeom>
              <a:avLst/>
              <a:gdLst/>
              <a:ahLst/>
              <a:cxnLst/>
              <a:rect l="0" t="0" r="0" b="0"/>
              <a:pathLst>
                <a:path w="99160" h="93277">
                  <a:moveTo>
                    <a:pt x="67574" y="0"/>
                  </a:moveTo>
                  <a:lnTo>
                    <a:pt x="24883" y="14572"/>
                  </a:lnTo>
                  <a:lnTo>
                    <a:pt x="14547" y="20243"/>
                  </a:lnTo>
                  <a:lnTo>
                    <a:pt x="7656" y="28703"/>
                  </a:lnTo>
                  <a:lnTo>
                    <a:pt x="0" y="50582"/>
                  </a:lnTo>
                  <a:lnTo>
                    <a:pt x="2836" y="72784"/>
                  </a:lnTo>
                  <a:lnTo>
                    <a:pt x="6868" y="83617"/>
                  </a:lnTo>
                  <a:lnTo>
                    <a:pt x="14235" y="89670"/>
                  </a:lnTo>
                  <a:lnTo>
                    <a:pt x="34899" y="93276"/>
                  </a:lnTo>
                  <a:lnTo>
                    <a:pt x="67251" y="88729"/>
                  </a:lnTo>
                  <a:lnTo>
                    <a:pt x="85368" y="76869"/>
                  </a:lnTo>
                  <a:lnTo>
                    <a:pt x="93475" y="68794"/>
                  </a:lnTo>
                  <a:lnTo>
                    <a:pt x="97710" y="58731"/>
                  </a:lnTo>
                  <a:lnTo>
                    <a:pt x="9915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928063" y="2705823"/>
            <a:ext cx="4290420" cy="595040"/>
            <a:chOff x="2928063" y="2705823"/>
            <a:chExt cx="4290420" cy="595040"/>
          </a:xfrm>
        </p:grpSpPr>
        <p:sp>
          <p:nvSpPr>
            <p:cNvPr id="85" name="Freeform 84"/>
            <p:cNvSpPr/>
            <p:nvPr/>
          </p:nvSpPr>
          <p:spPr>
            <a:xfrm>
              <a:off x="2928063" y="2853222"/>
              <a:ext cx="254635" cy="447641"/>
            </a:xfrm>
            <a:custGeom>
              <a:avLst/>
              <a:gdLst/>
              <a:ahLst/>
              <a:cxnLst/>
              <a:rect l="0" t="0" r="0" b="0"/>
              <a:pathLst>
                <a:path w="254635" h="447641">
                  <a:moveTo>
                    <a:pt x="198900" y="0"/>
                  </a:moveTo>
                  <a:lnTo>
                    <a:pt x="174854" y="17981"/>
                  </a:lnTo>
                  <a:lnTo>
                    <a:pt x="132266" y="73184"/>
                  </a:lnTo>
                  <a:lnTo>
                    <a:pt x="83090" y="129226"/>
                  </a:lnTo>
                  <a:lnTo>
                    <a:pt x="44093" y="184553"/>
                  </a:lnTo>
                  <a:lnTo>
                    <a:pt x="21962" y="236237"/>
                  </a:lnTo>
                  <a:lnTo>
                    <a:pt x="4636" y="291506"/>
                  </a:lnTo>
                  <a:lnTo>
                    <a:pt x="0" y="350603"/>
                  </a:lnTo>
                  <a:lnTo>
                    <a:pt x="4674" y="407077"/>
                  </a:lnTo>
                  <a:lnTo>
                    <a:pt x="13532" y="426978"/>
                  </a:lnTo>
                  <a:lnTo>
                    <a:pt x="19169" y="435561"/>
                  </a:lnTo>
                  <a:lnTo>
                    <a:pt x="27607" y="441282"/>
                  </a:lnTo>
                  <a:lnTo>
                    <a:pt x="49461" y="447640"/>
                  </a:lnTo>
                  <a:lnTo>
                    <a:pt x="82482" y="445630"/>
                  </a:lnTo>
                  <a:lnTo>
                    <a:pt x="135650" y="431196"/>
                  </a:lnTo>
                  <a:lnTo>
                    <a:pt x="177828" y="411948"/>
                  </a:lnTo>
                  <a:lnTo>
                    <a:pt x="235424" y="371816"/>
                  </a:lnTo>
                  <a:lnTo>
                    <a:pt x="252356" y="345305"/>
                  </a:lnTo>
                  <a:lnTo>
                    <a:pt x="254634" y="325434"/>
                  </a:lnTo>
                  <a:lnTo>
                    <a:pt x="250577" y="306075"/>
                  </a:lnTo>
                  <a:lnTo>
                    <a:pt x="240975" y="289672"/>
                  </a:lnTo>
                  <a:lnTo>
                    <a:pt x="225789" y="277702"/>
                  </a:lnTo>
                  <a:lnTo>
                    <a:pt x="216826" y="272872"/>
                  </a:lnTo>
                  <a:lnTo>
                    <a:pt x="194389" y="270625"/>
                  </a:lnTo>
                  <a:lnTo>
                    <a:pt x="147446" y="278715"/>
                  </a:lnTo>
                  <a:lnTo>
                    <a:pt x="105548" y="299984"/>
                  </a:lnTo>
                  <a:lnTo>
                    <a:pt x="6203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63875" y="3000621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94757" y="0"/>
                  </a:moveTo>
                  <a:lnTo>
                    <a:pt x="35164" y="494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63875" y="2990093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63334" y="63333"/>
                  </a:lnTo>
                  <a:lnTo>
                    <a:pt x="74941" y="76111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61650" y="2895336"/>
              <a:ext cx="297354" cy="292638"/>
            </a:xfrm>
            <a:custGeom>
              <a:avLst/>
              <a:gdLst/>
              <a:ahLst/>
              <a:cxnLst/>
              <a:rect l="0" t="0" r="0" b="0"/>
              <a:pathLst>
                <a:path w="297354" h="292638">
                  <a:moveTo>
                    <a:pt x="144422" y="0"/>
                  </a:moveTo>
                  <a:lnTo>
                    <a:pt x="101731" y="3120"/>
                  </a:lnTo>
                  <a:lnTo>
                    <a:pt x="82164" y="9576"/>
                  </a:lnTo>
                  <a:lnTo>
                    <a:pt x="43229" y="39404"/>
                  </a:lnTo>
                  <a:lnTo>
                    <a:pt x="15855" y="75244"/>
                  </a:lnTo>
                  <a:lnTo>
                    <a:pt x="3123" y="106913"/>
                  </a:lnTo>
                  <a:lnTo>
                    <a:pt x="0" y="146582"/>
                  </a:lnTo>
                  <a:lnTo>
                    <a:pt x="8833" y="205556"/>
                  </a:lnTo>
                  <a:lnTo>
                    <a:pt x="21579" y="240670"/>
                  </a:lnTo>
                  <a:lnTo>
                    <a:pt x="34843" y="261383"/>
                  </a:lnTo>
                  <a:lnTo>
                    <a:pt x="52436" y="278387"/>
                  </a:lnTo>
                  <a:lnTo>
                    <a:pt x="78193" y="287504"/>
                  </a:lnTo>
                  <a:lnTo>
                    <a:pt x="125579" y="292637"/>
                  </a:lnTo>
                  <a:lnTo>
                    <a:pt x="182814" y="288782"/>
                  </a:lnTo>
                  <a:lnTo>
                    <a:pt x="205939" y="276917"/>
                  </a:lnTo>
                  <a:lnTo>
                    <a:pt x="251613" y="237895"/>
                  </a:lnTo>
                  <a:lnTo>
                    <a:pt x="288100" y="194542"/>
                  </a:lnTo>
                  <a:lnTo>
                    <a:pt x="296017" y="170301"/>
                  </a:lnTo>
                  <a:lnTo>
                    <a:pt x="297353" y="126889"/>
                  </a:lnTo>
                  <a:lnTo>
                    <a:pt x="287221" y="84390"/>
                  </a:lnTo>
                  <a:lnTo>
                    <a:pt x="281735" y="70298"/>
                  </a:lnTo>
                  <a:lnTo>
                    <a:pt x="263162" y="48401"/>
                  </a:lnTo>
                  <a:lnTo>
                    <a:pt x="251658" y="39287"/>
                  </a:lnTo>
                  <a:lnTo>
                    <a:pt x="240479" y="34380"/>
                  </a:lnTo>
                  <a:lnTo>
                    <a:pt x="218700" y="32048"/>
                  </a:lnTo>
                  <a:lnTo>
                    <a:pt x="17600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90342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95626" y="2844599"/>
              <a:ext cx="286353" cy="303422"/>
            </a:xfrm>
            <a:custGeom>
              <a:avLst/>
              <a:gdLst/>
              <a:ahLst/>
              <a:cxnLst/>
              <a:rect l="0" t="0" r="0" b="0"/>
              <a:pathLst>
                <a:path w="286353" h="303422">
                  <a:moveTo>
                    <a:pt x="0" y="19152"/>
                  </a:moveTo>
                  <a:lnTo>
                    <a:pt x="16768" y="24741"/>
                  </a:lnTo>
                  <a:lnTo>
                    <a:pt x="34359" y="24366"/>
                  </a:lnTo>
                  <a:lnTo>
                    <a:pt x="85426" y="20182"/>
                  </a:lnTo>
                  <a:lnTo>
                    <a:pt x="134756" y="19457"/>
                  </a:lnTo>
                  <a:lnTo>
                    <a:pt x="186417" y="13653"/>
                  </a:lnTo>
                  <a:lnTo>
                    <a:pt x="247870" y="2381"/>
                  </a:lnTo>
                  <a:lnTo>
                    <a:pt x="276671" y="0"/>
                  </a:lnTo>
                  <a:lnTo>
                    <a:pt x="283884" y="2875"/>
                  </a:lnTo>
                  <a:lnTo>
                    <a:pt x="286352" y="8300"/>
                  </a:lnTo>
                  <a:lnTo>
                    <a:pt x="282856" y="24858"/>
                  </a:lnTo>
                  <a:lnTo>
                    <a:pt x="255083" y="81457"/>
                  </a:lnTo>
                  <a:lnTo>
                    <a:pt x="229286" y="137971"/>
                  </a:lnTo>
                  <a:lnTo>
                    <a:pt x="204630" y="197146"/>
                  </a:lnTo>
                  <a:lnTo>
                    <a:pt x="186146" y="250648"/>
                  </a:lnTo>
                  <a:lnTo>
                    <a:pt x="178985" y="303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99199" y="2821637"/>
              <a:ext cx="283143" cy="355047"/>
            </a:xfrm>
            <a:custGeom>
              <a:avLst/>
              <a:gdLst/>
              <a:ahLst/>
              <a:cxnLst/>
              <a:rect l="0" t="0" r="0" b="0"/>
              <a:pathLst>
                <a:path w="283143" h="355047">
                  <a:moveTo>
                    <a:pt x="207080" y="0"/>
                  </a:moveTo>
                  <a:lnTo>
                    <a:pt x="148464" y="5589"/>
                  </a:lnTo>
                  <a:lnTo>
                    <a:pt x="94290" y="16788"/>
                  </a:lnTo>
                  <a:lnTo>
                    <a:pt x="53688" y="22132"/>
                  </a:lnTo>
                  <a:lnTo>
                    <a:pt x="30112" y="31673"/>
                  </a:lnTo>
                  <a:lnTo>
                    <a:pt x="14174" y="46832"/>
                  </a:lnTo>
                  <a:lnTo>
                    <a:pt x="8286" y="55788"/>
                  </a:lnTo>
                  <a:lnTo>
                    <a:pt x="0" y="90749"/>
                  </a:lnTo>
                  <a:lnTo>
                    <a:pt x="4435" y="144484"/>
                  </a:lnTo>
                  <a:lnTo>
                    <a:pt x="5882" y="172230"/>
                  </a:lnTo>
                  <a:lnTo>
                    <a:pt x="8607" y="179161"/>
                  </a:lnTo>
                  <a:lnTo>
                    <a:pt x="12764" y="181442"/>
                  </a:lnTo>
                  <a:lnTo>
                    <a:pt x="41835" y="173881"/>
                  </a:lnTo>
                  <a:lnTo>
                    <a:pt x="94809" y="152504"/>
                  </a:lnTo>
                  <a:lnTo>
                    <a:pt x="148119" y="148407"/>
                  </a:lnTo>
                  <a:lnTo>
                    <a:pt x="189740" y="158876"/>
                  </a:lnTo>
                  <a:lnTo>
                    <a:pt x="248297" y="190100"/>
                  </a:lnTo>
                  <a:lnTo>
                    <a:pt x="259125" y="196923"/>
                  </a:lnTo>
                  <a:lnTo>
                    <a:pt x="274275" y="216983"/>
                  </a:lnTo>
                  <a:lnTo>
                    <a:pt x="279953" y="228883"/>
                  </a:lnTo>
                  <a:lnTo>
                    <a:pt x="283142" y="254584"/>
                  </a:lnTo>
                  <a:lnTo>
                    <a:pt x="279490" y="280435"/>
                  </a:lnTo>
                  <a:lnTo>
                    <a:pt x="270068" y="303622"/>
                  </a:lnTo>
                  <a:lnTo>
                    <a:pt x="246020" y="330818"/>
                  </a:lnTo>
                  <a:lnTo>
                    <a:pt x="216668" y="348104"/>
                  </a:lnTo>
                  <a:lnTo>
                    <a:pt x="180156" y="355046"/>
                  </a:lnTo>
                  <a:lnTo>
                    <a:pt x="117227" y="346131"/>
                  </a:lnTo>
                  <a:lnTo>
                    <a:pt x="81022" y="336524"/>
                  </a:lnTo>
                  <a:lnTo>
                    <a:pt x="5968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43191" y="2884808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0"/>
                  </a:moveTo>
                  <a:lnTo>
                    <a:pt x="46669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43191" y="299009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53360" y="2720146"/>
              <a:ext cx="280779" cy="216040"/>
            </a:xfrm>
            <a:custGeom>
              <a:avLst/>
              <a:gdLst/>
              <a:ahLst/>
              <a:cxnLst/>
              <a:rect l="0" t="0" r="0" b="0"/>
              <a:pathLst>
                <a:path w="280779" h="216040">
                  <a:moveTo>
                    <a:pt x="237355" y="38320"/>
                  </a:moveTo>
                  <a:lnTo>
                    <a:pt x="187803" y="9012"/>
                  </a:lnTo>
                  <a:lnTo>
                    <a:pt x="142864" y="0"/>
                  </a:lnTo>
                  <a:lnTo>
                    <a:pt x="92088" y="5361"/>
                  </a:lnTo>
                  <a:lnTo>
                    <a:pt x="37594" y="21054"/>
                  </a:lnTo>
                  <a:lnTo>
                    <a:pt x="11400" y="36973"/>
                  </a:lnTo>
                  <a:lnTo>
                    <a:pt x="6000" y="45611"/>
                  </a:lnTo>
                  <a:lnTo>
                    <a:pt x="0" y="67687"/>
                  </a:lnTo>
                  <a:lnTo>
                    <a:pt x="739" y="77785"/>
                  </a:lnTo>
                  <a:lnTo>
                    <a:pt x="7800" y="95244"/>
                  </a:lnTo>
                  <a:lnTo>
                    <a:pt x="15298" y="100836"/>
                  </a:lnTo>
                  <a:lnTo>
                    <a:pt x="36107" y="107049"/>
                  </a:lnTo>
                  <a:lnTo>
                    <a:pt x="86425" y="109868"/>
                  </a:lnTo>
                  <a:lnTo>
                    <a:pt x="147722" y="102825"/>
                  </a:lnTo>
                  <a:lnTo>
                    <a:pt x="202579" y="110160"/>
                  </a:lnTo>
                  <a:lnTo>
                    <a:pt x="242129" y="120697"/>
                  </a:lnTo>
                  <a:lnTo>
                    <a:pt x="261313" y="131864"/>
                  </a:lnTo>
                  <a:lnTo>
                    <a:pt x="274519" y="147745"/>
                  </a:lnTo>
                  <a:lnTo>
                    <a:pt x="279678" y="156894"/>
                  </a:lnTo>
                  <a:lnTo>
                    <a:pt x="280778" y="165332"/>
                  </a:lnTo>
                  <a:lnTo>
                    <a:pt x="275761" y="180948"/>
                  </a:lnTo>
                  <a:lnTo>
                    <a:pt x="259783" y="202893"/>
                  </a:lnTo>
                  <a:lnTo>
                    <a:pt x="240694" y="210899"/>
                  </a:lnTo>
                  <a:lnTo>
                    <a:pt x="184722" y="216039"/>
                  </a:lnTo>
                  <a:lnTo>
                    <a:pt x="125746" y="209819"/>
                  </a:lnTo>
                  <a:lnTo>
                    <a:pt x="68899" y="206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95958" y="2705823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3822" y="27557"/>
                  </a:lnTo>
                  <a:lnTo>
                    <a:pt x="11179" y="83779"/>
                  </a:lnTo>
                  <a:lnTo>
                    <a:pt x="5068" y="140292"/>
                  </a:lnTo>
                  <a:lnTo>
                    <a:pt x="1001" y="203751"/>
                  </a:lnTo>
                  <a:lnTo>
                    <a:pt x="198" y="25320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27627" y="276899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21057" y="58617"/>
                  </a:lnTo>
                  <a:lnTo>
                    <a:pt x="12724" y="121453"/>
                  </a:lnTo>
                  <a:lnTo>
                    <a:pt x="11179" y="170127"/>
                  </a:lnTo>
                  <a:lnTo>
                    <a:pt x="10722" y="221594"/>
                  </a:lnTo>
                  <a:lnTo>
                    <a:pt x="10586" y="270769"/>
                  </a:lnTo>
                  <a:lnTo>
                    <a:pt x="3301" y="3316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19853" y="2790051"/>
              <a:ext cx="218303" cy="207920"/>
            </a:xfrm>
            <a:custGeom>
              <a:avLst/>
              <a:gdLst/>
              <a:ahLst/>
              <a:cxnLst/>
              <a:rect l="0" t="0" r="0" b="0"/>
              <a:pathLst>
                <a:path w="218303" h="207920">
                  <a:moveTo>
                    <a:pt x="218302" y="115814"/>
                  </a:moveTo>
                  <a:lnTo>
                    <a:pt x="194255" y="125389"/>
                  </a:lnTo>
                  <a:lnTo>
                    <a:pt x="142091" y="154734"/>
                  </a:lnTo>
                  <a:lnTo>
                    <a:pt x="82718" y="186508"/>
                  </a:lnTo>
                  <a:lnTo>
                    <a:pt x="50227" y="201621"/>
                  </a:lnTo>
                  <a:lnTo>
                    <a:pt x="12784" y="207919"/>
                  </a:lnTo>
                  <a:lnTo>
                    <a:pt x="5251" y="204123"/>
                  </a:lnTo>
                  <a:lnTo>
                    <a:pt x="1399" y="196914"/>
                  </a:lnTo>
                  <a:lnTo>
                    <a:pt x="0" y="187428"/>
                  </a:lnTo>
                  <a:lnTo>
                    <a:pt x="17358" y="128263"/>
                  </a:lnTo>
                  <a:lnTo>
                    <a:pt x="26048" y="107309"/>
                  </a:lnTo>
                  <a:lnTo>
                    <a:pt x="55854" y="51742"/>
                  </a:lnTo>
                  <a:lnTo>
                    <a:pt x="814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53968" y="30637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38861" y="2779523"/>
              <a:ext cx="289858" cy="312367"/>
            </a:xfrm>
            <a:custGeom>
              <a:avLst/>
              <a:gdLst/>
              <a:ahLst/>
              <a:cxnLst/>
              <a:rect l="0" t="0" r="0" b="0"/>
              <a:pathLst>
                <a:path w="289858" h="312367">
                  <a:moveTo>
                    <a:pt x="199377" y="0"/>
                  </a:moveTo>
                  <a:lnTo>
                    <a:pt x="140760" y="0"/>
                  </a:lnTo>
                  <a:lnTo>
                    <a:pt x="86586" y="0"/>
                  </a:lnTo>
                  <a:lnTo>
                    <a:pt x="30824" y="0"/>
                  </a:lnTo>
                  <a:lnTo>
                    <a:pt x="16819" y="0"/>
                  </a:lnTo>
                  <a:lnTo>
                    <a:pt x="8652" y="3509"/>
                  </a:lnTo>
                  <a:lnTo>
                    <a:pt x="4376" y="9358"/>
                  </a:lnTo>
                  <a:lnTo>
                    <a:pt x="0" y="62280"/>
                  </a:lnTo>
                  <a:lnTo>
                    <a:pt x="2587" y="113211"/>
                  </a:lnTo>
                  <a:lnTo>
                    <a:pt x="14015" y="157414"/>
                  </a:lnTo>
                  <a:lnTo>
                    <a:pt x="17311" y="161094"/>
                  </a:lnTo>
                  <a:lnTo>
                    <a:pt x="20678" y="160039"/>
                  </a:lnTo>
                  <a:lnTo>
                    <a:pt x="24092" y="155825"/>
                  </a:lnTo>
                  <a:lnTo>
                    <a:pt x="72713" y="128722"/>
                  </a:lnTo>
                  <a:lnTo>
                    <a:pt x="95119" y="121551"/>
                  </a:lnTo>
                  <a:lnTo>
                    <a:pt x="147630" y="116947"/>
                  </a:lnTo>
                  <a:lnTo>
                    <a:pt x="185995" y="119269"/>
                  </a:lnTo>
                  <a:lnTo>
                    <a:pt x="207468" y="125538"/>
                  </a:lnTo>
                  <a:lnTo>
                    <a:pt x="262243" y="163152"/>
                  </a:lnTo>
                  <a:lnTo>
                    <a:pt x="278401" y="181306"/>
                  </a:lnTo>
                  <a:lnTo>
                    <a:pt x="287141" y="204193"/>
                  </a:lnTo>
                  <a:lnTo>
                    <a:pt x="289857" y="228793"/>
                  </a:lnTo>
                  <a:lnTo>
                    <a:pt x="287163" y="251424"/>
                  </a:lnTo>
                  <a:lnTo>
                    <a:pt x="281298" y="261203"/>
                  </a:lnTo>
                  <a:lnTo>
                    <a:pt x="262302" y="278307"/>
                  </a:lnTo>
                  <a:lnTo>
                    <a:pt x="211980" y="299946"/>
                  </a:lnTo>
                  <a:lnTo>
                    <a:pt x="156980" y="312366"/>
                  </a:lnTo>
                  <a:lnTo>
                    <a:pt x="118185" y="311701"/>
                  </a:lnTo>
                  <a:lnTo>
                    <a:pt x="6250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88357" y="2813563"/>
              <a:ext cx="330126" cy="236786"/>
            </a:xfrm>
            <a:custGeom>
              <a:avLst/>
              <a:gdLst/>
              <a:ahLst/>
              <a:cxnLst/>
              <a:rect l="0" t="0" r="0" b="0"/>
              <a:pathLst>
                <a:path w="330126" h="236786">
                  <a:moveTo>
                    <a:pt x="144679" y="29131"/>
                  </a:moveTo>
                  <a:lnTo>
                    <a:pt x="127911" y="17953"/>
                  </a:lnTo>
                  <a:lnTo>
                    <a:pt x="107201" y="15584"/>
                  </a:lnTo>
                  <a:lnTo>
                    <a:pt x="84739" y="19601"/>
                  </a:lnTo>
                  <a:lnTo>
                    <a:pt x="66957" y="29185"/>
                  </a:lnTo>
                  <a:lnTo>
                    <a:pt x="29260" y="72638"/>
                  </a:lnTo>
                  <a:lnTo>
                    <a:pt x="6457" y="113634"/>
                  </a:lnTo>
                  <a:lnTo>
                    <a:pt x="0" y="150615"/>
                  </a:lnTo>
                  <a:lnTo>
                    <a:pt x="3675" y="185619"/>
                  </a:lnTo>
                  <a:lnTo>
                    <a:pt x="15330" y="204356"/>
                  </a:lnTo>
                  <a:lnTo>
                    <a:pt x="32208" y="219313"/>
                  </a:lnTo>
                  <a:lnTo>
                    <a:pt x="51409" y="229860"/>
                  </a:lnTo>
                  <a:lnTo>
                    <a:pt x="93127" y="236785"/>
                  </a:lnTo>
                  <a:lnTo>
                    <a:pt x="143985" y="230719"/>
                  </a:lnTo>
                  <a:lnTo>
                    <a:pt x="206141" y="214876"/>
                  </a:lnTo>
                  <a:lnTo>
                    <a:pt x="260267" y="194434"/>
                  </a:lnTo>
                  <a:lnTo>
                    <a:pt x="296973" y="168888"/>
                  </a:lnTo>
                  <a:lnTo>
                    <a:pt x="319525" y="142680"/>
                  </a:lnTo>
                  <a:lnTo>
                    <a:pt x="327673" y="119762"/>
                  </a:lnTo>
                  <a:lnTo>
                    <a:pt x="330125" y="95148"/>
                  </a:lnTo>
                  <a:lnTo>
                    <a:pt x="327315" y="72510"/>
                  </a:lnTo>
                  <a:lnTo>
                    <a:pt x="313567" y="40034"/>
                  </a:lnTo>
                  <a:lnTo>
                    <a:pt x="298119" y="25008"/>
                  </a:lnTo>
                  <a:lnTo>
                    <a:pt x="259606" y="5830"/>
                  </a:lnTo>
                  <a:lnTo>
                    <a:pt x="223056" y="0"/>
                  </a:lnTo>
                  <a:lnTo>
                    <a:pt x="172591" y="6202"/>
                  </a:lnTo>
                  <a:lnTo>
                    <a:pt x="155208" y="8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94880" y="3030939"/>
            <a:ext cx="1858780" cy="415384"/>
            <a:chOff x="694880" y="3030939"/>
            <a:chExt cx="1858780" cy="415384"/>
          </a:xfrm>
        </p:grpSpPr>
        <p:sp>
          <p:nvSpPr>
            <p:cNvPr id="102" name="Freeform 101"/>
            <p:cNvSpPr/>
            <p:nvPr/>
          </p:nvSpPr>
          <p:spPr>
            <a:xfrm>
              <a:off x="694880" y="3030939"/>
              <a:ext cx="284147" cy="348709"/>
            </a:xfrm>
            <a:custGeom>
              <a:avLst/>
              <a:gdLst/>
              <a:ahLst/>
              <a:cxnLst/>
              <a:rect l="0" t="0" r="0" b="0"/>
              <a:pathLst>
                <a:path w="284147" h="348709">
                  <a:moveTo>
                    <a:pt x="0" y="348708"/>
                  </a:moveTo>
                  <a:lnTo>
                    <a:pt x="11453" y="291445"/>
                  </a:lnTo>
                  <a:lnTo>
                    <a:pt x="21331" y="238934"/>
                  </a:lnTo>
                  <a:lnTo>
                    <a:pt x="28547" y="182042"/>
                  </a:lnTo>
                  <a:lnTo>
                    <a:pt x="33805" y="131260"/>
                  </a:lnTo>
                  <a:lnTo>
                    <a:pt x="40473" y="72179"/>
                  </a:lnTo>
                  <a:lnTo>
                    <a:pt x="44530" y="64920"/>
                  </a:lnTo>
                  <a:lnTo>
                    <a:pt x="50744" y="62420"/>
                  </a:lnTo>
                  <a:lnTo>
                    <a:pt x="58396" y="63093"/>
                  </a:lnTo>
                  <a:lnTo>
                    <a:pt x="64667" y="68221"/>
                  </a:lnTo>
                  <a:lnTo>
                    <a:pt x="83137" y="106953"/>
                  </a:lnTo>
                  <a:lnTo>
                    <a:pt x="91932" y="126618"/>
                  </a:lnTo>
                  <a:lnTo>
                    <a:pt x="111207" y="150843"/>
                  </a:lnTo>
                  <a:lnTo>
                    <a:pt x="128974" y="165622"/>
                  </a:lnTo>
                  <a:lnTo>
                    <a:pt x="138626" y="169329"/>
                  </a:lnTo>
                  <a:lnTo>
                    <a:pt x="158708" y="170328"/>
                  </a:lnTo>
                  <a:lnTo>
                    <a:pt x="176212" y="163753"/>
                  </a:lnTo>
                  <a:lnTo>
                    <a:pt x="206513" y="140468"/>
                  </a:lnTo>
                  <a:lnTo>
                    <a:pt x="245439" y="81723"/>
                  </a:lnTo>
                  <a:lnTo>
                    <a:pt x="269904" y="21994"/>
                  </a:lnTo>
                  <a:lnTo>
                    <a:pt x="277105" y="1121"/>
                  </a:lnTo>
                  <a:lnTo>
                    <a:pt x="279493" y="0"/>
                  </a:lnTo>
                  <a:lnTo>
                    <a:pt x="282147" y="14352"/>
                  </a:lnTo>
                  <a:lnTo>
                    <a:pt x="283850" y="71226"/>
                  </a:lnTo>
                  <a:lnTo>
                    <a:pt x="284146" y="121562"/>
                  </a:lnTo>
                  <a:lnTo>
                    <a:pt x="281126" y="184734"/>
                  </a:lnTo>
                  <a:lnTo>
                    <a:pt x="275200" y="237290"/>
                  </a:lnTo>
                  <a:lnTo>
                    <a:pt x="280095" y="291561"/>
                  </a:lnTo>
                  <a:lnTo>
                    <a:pt x="273741" y="338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59259" y="3206788"/>
              <a:ext cx="162047" cy="172957"/>
            </a:xfrm>
            <a:custGeom>
              <a:avLst/>
              <a:gdLst/>
              <a:ahLst/>
              <a:cxnLst/>
              <a:rect l="0" t="0" r="0" b="0"/>
              <a:pathLst>
                <a:path w="162047" h="172957">
                  <a:moveTo>
                    <a:pt x="98875" y="67574"/>
                  </a:moveTo>
                  <a:lnTo>
                    <a:pt x="98875" y="45218"/>
                  </a:lnTo>
                  <a:lnTo>
                    <a:pt x="87697" y="14547"/>
                  </a:lnTo>
                  <a:lnTo>
                    <a:pt x="79725" y="7656"/>
                  </a:lnTo>
                  <a:lnTo>
                    <a:pt x="58388" y="0"/>
                  </a:lnTo>
                  <a:lnTo>
                    <a:pt x="48487" y="298"/>
                  </a:lnTo>
                  <a:lnTo>
                    <a:pt x="31247" y="6868"/>
                  </a:lnTo>
                  <a:lnTo>
                    <a:pt x="18905" y="20707"/>
                  </a:lnTo>
                  <a:lnTo>
                    <a:pt x="9521" y="40895"/>
                  </a:lnTo>
                  <a:lnTo>
                    <a:pt x="0" y="82806"/>
                  </a:lnTo>
                  <a:lnTo>
                    <a:pt x="6078" y="129595"/>
                  </a:lnTo>
                  <a:lnTo>
                    <a:pt x="13178" y="150121"/>
                  </a:lnTo>
                  <a:lnTo>
                    <a:pt x="24133" y="167043"/>
                  </a:lnTo>
                  <a:lnTo>
                    <a:pt x="31500" y="171322"/>
                  </a:lnTo>
                  <a:lnTo>
                    <a:pt x="49043" y="172956"/>
                  </a:lnTo>
                  <a:lnTo>
                    <a:pt x="56295" y="169414"/>
                  </a:lnTo>
                  <a:lnTo>
                    <a:pt x="67473" y="156120"/>
                  </a:lnTo>
                  <a:lnTo>
                    <a:pt x="91564" y="98614"/>
                  </a:lnTo>
                  <a:lnTo>
                    <a:pt x="95171" y="96457"/>
                  </a:lnTo>
                  <a:lnTo>
                    <a:pt x="98745" y="99697"/>
                  </a:lnTo>
                  <a:lnTo>
                    <a:pt x="112485" y="120376"/>
                  </a:lnTo>
                  <a:lnTo>
                    <a:pt x="118477" y="127342"/>
                  </a:lnTo>
                  <a:lnTo>
                    <a:pt x="134493" y="135082"/>
                  </a:lnTo>
                  <a:lnTo>
                    <a:pt x="162046" y="141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36773" y="3179606"/>
              <a:ext cx="110875" cy="182571"/>
            </a:xfrm>
            <a:custGeom>
              <a:avLst/>
              <a:gdLst/>
              <a:ahLst/>
              <a:cxnLst/>
              <a:rect l="0" t="0" r="0" b="0"/>
              <a:pathLst>
                <a:path w="110875" h="182571">
                  <a:moveTo>
                    <a:pt x="5589" y="94756"/>
                  </a:moveTo>
                  <a:lnTo>
                    <a:pt x="0" y="117113"/>
                  </a:lnTo>
                  <a:lnTo>
                    <a:pt x="3495" y="137448"/>
                  </a:lnTo>
                  <a:lnTo>
                    <a:pt x="26587" y="182570"/>
                  </a:lnTo>
                  <a:lnTo>
                    <a:pt x="22331" y="177068"/>
                  </a:lnTo>
                  <a:lnTo>
                    <a:pt x="12369" y="154240"/>
                  </a:lnTo>
                  <a:lnTo>
                    <a:pt x="7598" y="119660"/>
                  </a:lnTo>
                  <a:lnTo>
                    <a:pt x="11774" y="85368"/>
                  </a:lnTo>
                  <a:lnTo>
                    <a:pt x="26009" y="52980"/>
                  </a:lnTo>
                  <a:lnTo>
                    <a:pt x="50634" y="26746"/>
                  </a:lnTo>
                  <a:lnTo>
                    <a:pt x="88056" y="6496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21347" y="3032207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0" y="229443"/>
                  </a:lnTo>
                  <a:lnTo>
                    <a:pt x="7235" y="28961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63006" y="3148020"/>
              <a:ext cx="84684" cy="168457"/>
            </a:xfrm>
            <a:custGeom>
              <a:avLst/>
              <a:gdLst/>
              <a:ahLst/>
              <a:cxnLst/>
              <a:rect l="0" t="0" r="0" b="0"/>
              <a:pathLst>
                <a:path w="84684" h="168457">
                  <a:moveTo>
                    <a:pt x="63626" y="0"/>
                  </a:moveTo>
                  <a:lnTo>
                    <a:pt x="5063" y="49499"/>
                  </a:lnTo>
                  <a:lnTo>
                    <a:pt x="1187" y="57566"/>
                  </a:lnTo>
                  <a:lnTo>
                    <a:pt x="0" y="75888"/>
                  </a:lnTo>
                  <a:lnTo>
                    <a:pt x="11498" y="105934"/>
                  </a:lnTo>
                  <a:lnTo>
                    <a:pt x="49941" y="153859"/>
                  </a:lnTo>
                  <a:lnTo>
                    <a:pt x="63783" y="161969"/>
                  </a:lnTo>
                  <a:lnTo>
                    <a:pt x="8468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73685" y="3158549"/>
              <a:ext cx="124351" cy="139277"/>
            </a:xfrm>
            <a:custGeom>
              <a:avLst/>
              <a:gdLst/>
              <a:ahLst/>
              <a:cxnLst/>
              <a:rect l="0" t="0" r="0" b="0"/>
              <a:pathLst>
                <a:path w="124351" h="13927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19938" y="115542"/>
                  </a:lnTo>
                  <a:lnTo>
                    <a:pt x="25684" y="123821"/>
                  </a:lnTo>
                  <a:lnTo>
                    <a:pt x="41426" y="136140"/>
                  </a:lnTo>
                  <a:lnTo>
                    <a:pt x="63241" y="139276"/>
                  </a:lnTo>
                  <a:lnTo>
                    <a:pt x="86194" y="135599"/>
                  </a:lnTo>
                  <a:lnTo>
                    <a:pt x="104195" y="126167"/>
                  </a:lnTo>
                  <a:lnTo>
                    <a:pt x="116874" y="111056"/>
                  </a:lnTo>
                  <a:lnTo>
                    <a:pt x="121893" y="102113"/>
                  </a:lnTo>
                  <a:lnTo>
                    <a:pt x="124350" y="79699"/>
                  </a:lnTo>
                  <a:lnTo>
                    <a:pt x="121543" y="57648"/>
                  </a:lnTo>
                  <a:lnTo>
                    <a:pt x="11087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74609" y="3124982"/>
              <a:ext cx="124414" cy="321341"/>
            </a:xfrm>
            <a:custGeom>
              <a:avLst/>
              <a:gdLst/>
              <a:ahLst/>
              <a:cxnLst/>
              <a:rect l="0" t="0" r="0" b="0"/>
              <a:pathLst>
                <a:path w="124414" h="321341">
                  <a:moveTo>
                    <a:pt x="4707" y="128323"/>
                  </a:moveTo>
                  <a:lnTo>
                    <a:pt x="10296" y="190416"/>
                  </a:lnTo>
                  <a:lnTo>
                    <a:pt x="26038" y="243995"/>
                  </a:lnTo>
                  <a:lnTo>
                    <a:pt x="46845" y="307295"/>
                  </a:lnTo>
                  <a:lnTo>
                    <a:pt x="51511" y="321340"/>
                  </a:lnTo>
                  <a:lnTo>
                    <a:pt x="38865" y="270959"/>
                  </a:lnTo>
                  <a:lnTo>
                    <a:pt x="28225" y="213311"/>
                  </a:lnTo>
                  <a:lnTo>
                    <a:pt x="11588" y="154420"/>
                  </a:lnTo>
                  <a:lnTo>
                    <a:pt x="0" y="98686"/>
                  </a:lnTo>
                  <a:lnTo>
                    <a:pt x="6550" y="38804"/>
                  </a:lnTo>
                  <a:lnTo>
                    <a:pt x="9445" y="26530"/>
                  </a:lnTo>
                  <a:lnTo>
                    <a:pt x="14884" y="17177"/>
                  </a:lnTo>
                  <a:lnTo>
                    <a:pt x="30287" y="3666"/>
                  </a:lnTo>
                  <a:lnTo>
                    <a:pt x="51951" y="0"/>
                  </a:lnTo>
                  <a:lnTo>
                    <a:pt x="74837" y="3440"/>
                  </a:lnTo>
                  <a:lnTo>
                    <a:pt x="92808" y="12768"/>
                  </a:lnTo>
                  <a:lnTo>
                    <a:pt x="105474" y="27832"/>
                  </a:lnTo>
                  <a:lnTo>
                    <a:pt x="123137" y="66099"/>
                  </a:lnTo>
                  <a:lnTo>
                    <a:pt x="124413" y="86630"/>
                  </a:lnTo>
                  <a:lnTo>
                    <a:pt x="119911" y="106284"/>
                  </a:lnTo>
                  <a:lnTo>
                    <a:pt x="110111" y="122818"/>
                  </a:lnTo>
                  <a:lnTo>
                    <a:pt x="94837" y="134845"/>
                  </a:lnTo>
                  <a:lnTo>
                    <a:pt x="76350" y="142920"/>
                  </a:lnTo>
                  <a:lnTo>
                    <a:pt x="36292" y="149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42528" y="3085004"/>
              <a:ext cx="511132" cy="199888"/>
            </a:xfrm>
            <a:custGeom>
              <a:avLst/>
              <a:gdLst/>
              <a:ahLst/>
              <a:cxnLst/>
              <a:rect l="0" t="0" r="0" b="0"/>
              <a:pathLst>
                <a:path w="511132" h="199888">
                  <a:moveTo>
                    <a:pt x="0" y="84073"/>
                  </a:moveTo>
                  <a:lnTo>
                    <a:pt x="49552" y="98728"/>
                  </a:lnTo>
                  <a:lnTo>
                    <a:pt x="107998" y="95954"/>
                  </a:lnTo>
                  <a:lnTo>
                    <a:pt x="161973" y="94869"/>
                  </a:lnTo>
                  <a:lnTo>
                    <a:pt x="217695" y="94655"/>
                  </a:lnTo>
                  <a:lnTo>
                    <a:pt x="276881" y="94612"/>
                  </a:lnTo>
                  <a:lnTo>
                    <a:pt x="338962" y="89015"/>
                  </a:lnTo>
                  <a:lnTo>
                    <a:pt x="396285" y="85049"/>
                  </a:lnTo>
                  <a:lnTo>
                    <a:pt x="452669" y="84266"/>
                  </a:lnTo>
                  <a:lnTo>
                    <a:pt x="503277" y="78522"/>
                  </a:lnTo>
                  <a:lnTo>
                    <a:pt x="507483" y="75693"/>
                  </a:lnTo>
                  <a:lnTo>
                    <a:pt x="506778" y="72637"/>
                  </a:lnTo>
                  <a:lnTo>
                    <a:pt x="449369" y="23724"/>
                  </a:lnTo>
                  <a:lnTo>
                    <a:pt x="423265" y="8090"/>
                  </a:lnTo>
                  <a:lnTo>
                    <a:pt x="412726" y="0"/>
                  </a:lnTo>
                  <a:lnTo>
                    <a:pt x="413191" y="1119"/>
                  </a:lnTo>
                  <a:lnTo>
                    <a:pt x="449983" y="39141"/>
                  </a:lnTo>
                  <a:lnTo>
                    <a:pt x="485849" y="58257"/>
                  </a:lnTo>
                  <a:lnTo>
                    <a:pt x="506051" y="65970"/>
                  </a:lnTo>
                  <a:lnTo>
                    <a:pt x="510503" y="70835"/>
                  </a:lnTo>
                  <a:lnTo>
                    <a:pt x="511131" y="76417"/>
                  </a:lnTo>
                  <a:lnTo>
                    <a:pt x="500836" y="98572"/>
                  </a:lnTo>
                  <a:lnTo>
                    <a:pt x="474309" y="158122"/>
                  </a:lnTo>
                  <a:lnTo>
                    <a:pt x="463410" y="183222"/>
                  </a:lnTo>
                  <a:lnTo>
                    <a:pt x="452725" y="199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760839" y="3992964"/>
            <a:ext cx="2891325" cy="565876"/>
            <a:chOff x="760839" y="3992964"/>
            <a:chExt cx="2891325" cy="565876"/>
          </a:xfrm>
        </p:grpSpPr>
        <p:sp>
          <p:nvSpPr>
            <p:cNvPr id="111" name="Freeform 110"/>
            <p:cNvSpPr/>
            <p:nvPr/>
          </p:nvSpPr>
          <p:spPr>
            <a:xfrm>
              <a:off x="760839" y="4040118"/>
              <a:ext cx="274929" cy="426627"/>
            </a:xfrm>
            <a:custGeom>
              <a:avLst/>
              <a:gdLst/>
              <a:ahLst/>
              <a:cxnLst/>
              <a:rect l="0" t="0" r="0" b="0"/>
              <a:pathLst>
                <a:path w="274929" h="426627">
                  <a:moveTo>
                    <a:pt x="176197" y="44939"/>
                  </a:moveTo>
                  <a:lnTo>
                    <a:pt x="170608" y="28171"/>
                  </a:lnTo>
                  <a:lnTo>
                    <a:pt x="164282" y="22062"/>
                  </a:lnTo>
                  <a:lnTo>
                    <a:pt x="113074" y="0"/>
                  </a:lnTo>
                  <a:lnTo>
                    <a:pt x="75866" y="168"/>
                  </a:lnTo>
                  <a:lnTo>
                    <a:pt x="55176" y="7883"/>
                  </a:lnTo>
                  <a:lnTo>
                    <a:pt x="22830" y="31900"/>
                  </a:lnTo>
                  <a:lnTo>
                    <a:pt x="6623" y="63432"/>
                  </a:lnTo>
                  <a:lnTo>
                    <a:pt x="0" y="102410"/>
                  </a:lnTo>
                  <a:lnTo>
                    <a:pt x="3628" y="138007"/>
                  </a:lnTo>
                  <a:lnTo>
                    <a:pt x="8508" y="144419"/>
                  </a:lnTo>
                  <a:lnTo>
                    <a:pt x="15271" y="147524"/>
                  </a:lnTo>
                  <a:lnTo>
                    <a:pt x="68611" y="148698"/>
                  </a:lnTo>
                  <a:lnTo>
                    <a:pt x="101815" y="144052"/>
                  </a:lnTo>
                  <a:lnTo>
                    <a:pt x="155050" y="154769"/>
                  </a:lnTo>
                  <a:lnTo>
                    <a:pt x="203302" y="169146"/>
                  </a:lnTo>
                  <a:lnTo>
                    <a:pt x="245335" y="200000"/>
                  </a:lnTo>
                  <a:lnTo>
                    <a:pt x="261543" y="226193"/>
                  </a:lnTo>
                  <a:lnTo>
                    <a:pt x="273754" y="256181"/>
                  </a:lnTo>
                  <a:lnTo>
                    <a:pt x="274928" y="279984"/>
                  </a:lnTo>
                  <a:lnTo>
                    <a:pt x="266149" y="333393"/>
                  </a:lnTo>
                  <a:lnTo>
                    <a:pt x="250942" y="369443"/>
                  </a:lnTo>
                  <a:lnTo>
                    <a:pt x="232034" y="388424"/>
                  </a:lnTo>
                  <a:lnTo>
                    <a:pt x="195081" y="409145"/>
                  </a:lnTo>
                  <a:lnTo>
                    <a:pt x="146262" y="426626"/>
                  </a:lnTo>
                  <a:lnTo>
                    <a:pt x="107926" y="426573"/>
                  </a:lnTo>
                  <a:lnTo>
                    <a:pt x="72520" y="413559"/>
                  </a:lnTo>
                  <a:lnTo>
                    <a:pt x="45392" y="394885"/>
                  </a:lnTo>
                  <a:lnTo>
                    <a:pt x="36173" y="384524"/>
                  </a:lnTo>
                  <a:lnTo>
                    <a:pt x="28798" y="371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091635" y="4245787"/>
              <a:ext cx="224428" cy="195961"/>
            </a:xfrm>
            <a:custGeom>
              <a:avLst/>
              <a:gdLst/>
              <a:ahLst/>
              <a:cxnLst/>
              <a:rect l="0" t="0" r="0" b="0"/>
              <a:pathLst>
                <a:path w="224428" h="195961">
                  <a:moveTo>
                    <a:pt x="13857" y="81425"/>
                  </a:moveTo>
                  <a:lnTo>
                    <a:pt x="51335" y="89758"/>
                  </a:lnTo>
                  <a:lnTo>
                    <a:pt x="86183" y="88184"/>
                  </a:lnTo>
                  <a:lnTo>
                    <a:pt x="106833" y="82089"/>
                  </a:lnTo>
                  <a:lnTo>
                    <a:pt x="123810" y="71582"/>
                  </a:lnTo>
                  <a:lnTo>
                    <a:pt x="146521" y="46923"/>
                  </a:lnTo>
                  <a:lnTo>
                    <a:pt x="149093" y="38537"/>
                  </a:lnTo>
                  <a:lnTo>
                    <a:pt x="148468" y="30606"/>
                  </a:lnTo>
                  <a:lnTo>
                    <a:pt x="145711" y="22979"/>
                  </a:lnTo>
                  <a:lnTo>
                    <a:pt x="133290" y="11386"/>
                  </a:lnTo>
                  <a:lnTo>
                    <a:pt x="114901" y="3503"/>
                  </a:lnTo>
                  <a:lnTo>
                    <a:pt x="91131" y="0"/>
                  </a:lnTo>
                  <a:lnTo>
                    <a:pt x="71208" y="4682"/>
                  </a:lnTo>
                  <a:lnTo>
                    <a:pt x="39353" y="26752"/>
                  </a:lnTo>
                  <a:lnTo>
                    <a:pt x="11701" y="62047"/>
                  </a:lnTo>
                  <a:lnTo>
                    <a:pt x="1980" y="82171"/>
                  </a:lnTo>
                  <a:lnTo>
                    <a:pt x="0" y="102814"/>
                  </a:lnTo>
                  <a:lnTo>
                    <a:pt x="8260" y="144661"/>
                  </a:lnTo>
                  <a:lnTo>
                    <a:pt x="23377" y="170612"/>
                  </a:lnTo>
                  <a:lnTo>
                    <a:pt x="39145" y="182675"/>
                  </a:lnTo>
                  <a:lnTo>
                    <a:pt x="59021" y="190766"/>
                  </a:lnTo>
                  <a:lnTo>
                    <a:pt x="109909" y="195960"/>
                  </a:lnTo>
                  <a:lnTo>
                    <a:pt x="147992" y="193740"/>
                  </a:lnTo>
                  <a:lnTo>
                    <a:pt x="181502" y="182554"/>
                  </a:lnTo>
                  <a:lnTo>
                    <a:pt x="224427" y="155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21001" y="4085057"/>
              <a:ext cx="37176" cy="347441"/>
            </a:xfrm>
            <a:custGeom>
              <a:avLst/>
              <a:gdLst/>
              <a:ahLst/>
              <a:cxnLst/>
              <a:rect l="0" t="0" r="0" b="0"/>
              <a:pathLst>
                <a:path w="37176" h="347441">
                  <a:moveTo>
                    <a:pt x="5589" y="0"/>
                  </a:moveTo>
                  <a:lnTo>
                    <a:pt x="0" y="16767"/>
                  </a:lnTo>
                  <a:lnTo>
                    <a:pt x="3272" y="69515"/>
                  </a:lnTo>
                  <a:lnTo>
                    <a:pt x="8251" y="126209"/>
                  </a:lnTo>
                  <a:lnTo>
                    <a:pt x="20153" y="188056"/>
                  </a:lnTo>
                  <a:lnTo>
                    <a:pt x="26533" y="247023"/>
                  </a:lnTo>
                  <a:lnTo>
                    <a:pt x="35542" y="310170"/>
                  </a:lnTo>
                  <a:lnTo>
                    <a:pt x="3717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52932" y="411664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553" y="164802"/>
                  </a:lnTo>
                  <a:lnTo>
                    <a:pt x="13456" y="221070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568746" y="430615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3" y="37478"/>
                  </a:lnTo>
                  <a:lnTo>
                    <a:pt x="10722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79274" y="4200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63502" y="4198446"/>
              <a:ext cx="168457" cy="191938"/>
            </a:xfrm>
            <a:custGeom>
              <a:avLst/>
              <a:gdLst/>
              <a:ahLst/>
              <a:cxnLst/>
              <a:rect l="0" t="0" r="0" b="0"/>
              <a:pathLst>
                <a:path w="168457" h="191938">
                  <a:moveTo>
                    <a:pt x="0" y="86652"/>
                  </a:moveTo>
                  <a:lnTo>
                    <a:pt x="20244" y="145269"/>
                  </a:lnTo>
                  <a:lnTo>
                    <a:pt x="33814" y="180059"/>
                  </a:lnTo>
                  <a:lnTo>
                    <a:pt x="34241" y="185188"/>
                  </a:lnTo>
                  <a:lnTo>
                    <a:pt x="32186" y="186268"/>
                  </a:lnTo>
                  <a:lnTo>
                    <a:pt x="28476" y="184648"/>
                  </a:lnTo>
                  <a:lnTo>
                    <a:pt x="24355" y="170371"/>
                  </a:lnTo>
                  <a:lnTo>
                    <a:pt x="20321" y="110935"/>
                  </a:lnTo>
                  <a:lnTo>
                    <a:pt x="15120" y="77079"/>
                  </a:lnTo>
                  <a:lnTo>
                    <a:pt x="25633" y="23607"/>
                  </a:lnTo>
                  <a:lnTo>
                    <a:pt x="31127" y="15376"/>
                  </a:lnTo>
                  <a:lnTo>
                    <a:pt x="46590" y="3111"/>
                  </a:lnTo>
                  <a:lnTo>
                    <a:pt x="65160" y="0"/>
                  </a:lnTo>
                  <a:lnTo>
                    <a:pt x="75026" y="808"/>
                  </a:lnTo>
                  <a:lnTo>
                    <a:pt x="92227" y="7945"/>
                  </a:lnTo>
                  <a:lnTo>
                    <a:pt x="107670" y="20086"/>
                  </a:lnTo>
                  <a:lnTo>
                    <a:pt x="128349" y="47821"/>
                  </a:lnTo>
                  <a:lnTo>
                    <a:pt x="146409" y="98522"/>
                  </a:lnTo>
                  <a:lnTo>
                    <a:pt x="155652" y="153598"/>
                  </a:lnTo>
                  <a:lnTo>
                    <a:pt x="168456" y="191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79316" y="4226578"/>
              <a:ext cx="240056" cy="332262"/>
            </a:xfrm>
            <a:custGeom>
              <a:avLst/>
              <a:gdLst/>
              <a:ahLst/>
              <a:cxnLst/>
              <a:rect l="0" t="0" r="0" b="0"/>
              <a:pathLst>
                <a:path w="240056" h="332262">
                  <a:moveTo>
                    <a:pt x="168456" y="90106"/>
                  </a:moveTo>
                  <a:lnTo>
                    <a:pt x="185223" y="84516"/>
                  </a:lnTo>
                  <a:lnTo>
                    <a:pt x="196575" y="72414"/>
                  </a:lnTo>
                  <a:lnTo>
                    <a:pt x="201240" y="64273"/>
                  </a:lnTo>
                  <a:lnTo>
                    <a:pt x="202010" y="55336"/>
                  </a:lnTo>
                  <a:lnTo>
                    <a:pt x="196627" y="36048"/>
                  </a:lnTo>
                  <a:lnTo>
                    <a:pt x="183316" y="18897"/>
                  </a:lnTo>
                  <a:lnTo>
                    <a:pt x="174853" y="11048"/>
                  </a:lnTo>
                  <a:lnTo>
                    <a:pt x="152971" y="2326"/>
                  </a:lnTo>
                  <a:lnTo>
                    <a:pt x="140585" y="0"/>
                  </a:lnTo>
                  <a:lnTo>
                    <a:pt x="129988" y="1960"/>
                  </a:lnTo>
                  <a:lnTo>
                    <a:pt x="111975" y="13495"/>
                  </a:lnTo>
                  <a:lnTo>
                    <a:pt x="94269" y="39720"/>
                  </a:lnTo>
                  <a:lnTo>
                    <a:pt x="91810" y="62643"/>
                  </a:lnTo>
                  <a:lnTo>
                    <a:pt x="95786" y="87259"/>
                  </a:lnTo>
                  <a:lnTo>
                    <a:pt x="105353" y="109898"/>
                  </a:lnTo>
                  <a:lnTo>
                    <a:pt x="120523" y="125418"/>
                  </a:lnTo>
                  <a:lnTo>
                    <a:pt x="129481" y="131195"/>
                  </a:lnTo>
                  <a:lnTo>
                    <a:pt x="148794" y="134494"/>
                  </a:lnTo>
                  <a:lnTo>
                    <a:pt x="158857" y="133736"/>
                  </a:lnTo>
                  <a:lnTo>
                    <a:pt x="176278" y="123535"/>
                  </a:lnTo>
                  <a:lnTo>
                    <a:pt x="190650" y="107303"/>
                  </a:lnTo>
                  <a:lnTo>
                    <a:pt x="200936" y="88390"/>
                  </a:lnTo>
                  <a:lnTo>
                    <a:pt x="205317" y="85452"/>
                  </a:lnTo>
                  <a:lnTo>
                    <a:pt x="209408" y="87004"/>
                  </a:lnTo>
                  <a:lnTo>
                    <a:pt x="213305" y="91547"/>
                  </a:lnTo>
                  <a:lnTo>
                    <a:pt x="231525" y="145249"/>
                  </a:lnTo>
                  <a:lnTo>
                    <a:pt x="240055" y="199394"/>
                  </a:lnTo>
                  <a:lnTo>
                    <a:pt x="233335" y="253980"/>
                  </a:lnTo>
                  <a:lnTo>
                    <a:pt x="227316" y="277582"/>
                  </a:lnTo>
                  <a:lnTo>
                    <a:pt x="214503" y="296651"/>
                  </a:lnTo>
                  <a:lnTo>
                    <a:pt x="206173" y="305012"/>
                  </a:lnTo>
                  <a:lnTo>
                    <a:pt x="181319" y="314301"/>
                  </a:lnTo>
                  <a:lnTo>
                    <a:pt x="131323" y="319530"/>
                  </a:lnTo>
                  <a:lnTo>
                    <a:pt x="78295" y="324200"/>
                  </a:lnTo>
                  <a:lnTo>
                    <a:pt x="36066" y="329873"/>
                  </a:lnTo>
                  <a:lnTo>
                    <a:pt x="0" y="332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84684" y="4053471"/>
              <a:ext cx="29956" cy="273742"/>
            </a:xfrm>
            <a:custGeom>
              <a:avLst/>
              <a:gdLst/>
              <a:ahLst/>
              <a:cxnLst/>
              <a:rect l="0" t="0" r="0" b="0"/>
              <a:pathLst>
                <a:path w="29956" h="273742">
                  <a:moveTo>
                    <a:pt x="0" y="0"/>
                  </a:moveTo>
                  <a:lnTo>
                    <a:pt x="3119" y="42692"/>
                  </a:lnTo>
                  <a:lnTo>
                    <a:pt x="16788" y="104408"/>
                  </a:lnTo>
                  <a:lnTo>
                    <a:pt x="23333" y="166550"/>
                  </a:lnTo>
                  <a:lnTo>
                    <a:pt x="29955" y="22423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68870" y="3992964"/>
              <a:ext cx="287553" cy="218436"/>
            </a:xfrm>
            <a:custGeom>
              <a:avLst/>
              <a:gdLst/>
              <a:ahLst/>
              <a:cxnLst/>
              <a:rect l="0" t="0" r="0" b="0"/>
              <a:pathLst>
                <a:path w="287553" h="218436">
                  <a:moveTo>
                    <a:pt x="0" y="71036"/>
                  </a:moveTo>
                  <a:lnTo>
                    <a:pt x="49498" y="21537"/>
                  </a:lnTo>
                  <a:lnTo>
                    <a:pt x="81477" y="6327"/>
                  </a:lnTo>
                  <a:lnTo>
                    <a:pt x="120587" y="0"/>
                  </a:lnTo>
                  <a:lnTo>
                    <a:pt x="167319" y="6268"/>
                  </a:lnTo>
                  <a:lnTo>
                    <a:pt x="210346" y="21890"/>
                  </a:lnTo>
                  <a:lnTo>
                    <a:pt x="254777" y="53949"/>
                  </a:lnTo>
                  <a:lnTo>
                    <a:pt x="269602" y="67731"/>
                  </a:lnTo>
                  <a:lnTo>
                    <a:pt x="285513" y="99822"/>
                  </a:lnTo>
                  <a:lnTo>
                    <a:pt x="287552" y="122434"/>
                  </a:lnTo>
                  <a:lnTo>
                    <a:pt x="279329" y="165546"/>
                  </a:lnTo>
                  <a:lnTo>
                    <a:pt x="273957" y="173817"/>
                  </a:lnTo>
                  <a:lnTo>
                    <a:pt x="258629" y="186127"/>
                  </a:lnTo>
                  <a:lnTo>
                    <a:pt x="199639" y="211044"/>
                  </a:lnTo>
                  <a:lnTo>
                    <a:pt x="157928" y="218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74197" y="4158756"/>
              <a:ext cx="105285" cy="154568"/>
            </a:xfrm>
            <a:custGeom>
              <a:avLst/>
              <a:gdLst/>
              <a:ahLst/>
              <a:cxnLst/>
              <a:rect l="0" t="0" r="0" b="0"/>
              <a:pathLst>
                <a:path w="105285" h="154568">
                  <a:moveTo>
                    <a:pt x="0" y="84228"/>
                  </a:moveTo>
                  <a:lnTo>
                    <a:pt x="34328" y="145101"/>
                  </a:lnTo>
                  <a:lnTo>
                    <a:pt x="42163" y="154567"/>
                  </a:lnTo>
                  <a:lnTo>
                    <a:pt x="17480" y="93804"/>
                  </a:lnTo>
                  <a:lnTo>
                    <a:pt x="12588" y="57300"/>
                  </a:lnTo>
                  <a:lnTo>
                    <a:pt x="17683" y="36775"/>
                  </a:lnTo>
                  <a:lnTo>
                    <a:pt x="22317" y="28026"/>
                  </a:lnTo>
                  <a:lnTo>
                    <a:pt x="36824" y="15186"/>
                  </a:lnTo>
                  <a:lnTo>
                    <a:pt x="56140" y="674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663709" y="420087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9066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53181" y="40640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777146" y="4166511"/>
              <a:ext cx="139248" cy="150778"/>
            </a:xfrm>
            <a:custGeom>
              <a:avLst/>
              <a:gdLst/>
              <a:ahLst/>
              <a:cxnLst/>
              <a:rect l="0" t="0" r="0" b="0"/>
              <a:pathLst>
                <a:path w="139248" h="150778">
                  <a:moveTo>
                    <a:pt x="97133" y="13302"/>
                  </a:moveTo>
                  <a:lnTo>
                    <a:pt x="85955" y="2124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6" y="13356"/>
                  </a:lnTo>
                  <a:lnTo>
                    <a:pt x="8830" y="28534"/>
                  </a:lnTo>
                  <a:lnTo>
                    <a:pt x="3170" y="37495"/>
                  </a:lnTo>
                  <a:lnTo>
                    <a:pt x="0" y="56810"/>
                  </a:lnTo>
                  <a:lnTo>
                    <a:pt x="7497" y="97805"/>
                  </a:lnTo>
                  <a:lnTo>
                    <a:pt x="22481" y="123608"/>
                  </a:lnTo>
                  <a:lnTo>
                    <a:pt x="47328" y="146071"/>
                  </a:lnTo>
                  <a:lnTo>
                    <a:pt x="56911" y="149778"/>
                  </a:lnTo>
                  <a:lnTo>
                    <a:pt x="76917" y="150777"/>
                  </a:lnTo>
                  <a:lnTo>
                    <a:pt x="139247" y="139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61372" y="4136302"/>
              <a:ext cx="144535" cy="187997"/>
            </a:xfrm>
            <a:custGeom>
              <a:avLst/>
              <a:gdLst/>
              <a:ahLst/>
              <a:cxnLst/>
              <a:rect l="0" t="0" r="0" b="0"/>
              <a:pathLst>
                <a:path w="144535" h="187997">
                  <a:moveTo>
                    <a:pt x="18192" y="96153"/>
                  </a:moveTo>
                  <a:lnTo>
                    <a:pt x="60884" y="93034"/>
                  </a:lnTo>
                  <a:lnTo>
                    <a:pt x="80450" y="86578"/>
                  </a:lnTo>
                  <a:lnTo>
                    <a:pt x="119386" y="56750"/>
                  </a:lnTo>
                  <a:lnTo>
                    <a:pt x="123089" y="47658"/>
                  </a:lnTo>
                  <a:lnTo>
                    <a:pt x="124085" y="25077"/>
                  </a:lnTo>
                  <a:lnTo>
                    <a:pt x="120373" y="16014"/>
                  </a:lnTo>
                  <a:lnTo>
                    <a:pt x="106890" y="2824"/>
                  </a:lnTo>
                  <a:lnTo>
                    <a:pt x="98381" y="9"/>
                  </a:lnTo>
                  <a:lnTo>
                    <a:pt x="79568" y="0"/>
                  </a:lnTo>
                  <a:lnTo>
                    <a:pt x="49246" y="12162"/>
                  </a:lnTo>
                  <a:lnTo>
                    <a:pt x="23624" y="36172"/>
                  </a:lnTo>
                  <a:lnTo>
                    <a:pt x="6804" y="65513"/>
                  </a:lnTo>
                  <a:lnTo>
                    <a:pt x="0" y="102023"/>
                  </a:lnTo>
                  <a:lnTo>
                    <a:pt x="4648" y="125668"/>
                  </a:lnTo>
                  <a:lnTo>
                    <a:pt x="20418" y="155591"/>
                  </a:lnTo>
                  <a:lnTo>
                    <a:pt x="34390" y="170533"/>
                  </a:lnTo>
                  <a:lnTo>
                    <a:pt x="52297" y="181074"/>
                  </a:lnTo>
                  <a:lnTo>
                    <a:pt x="87699" y="187996"/>
                  </a:lnTo>
                  <a:lnTo>
                    <a:pt x="144534" y="180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21720" y="4085235"/>
              <a:ext cx="430444" cy="199864"/>
            </a:xfrm>
            <a:custGeom>
              <a:avLst/>
              <a:gdLst/>
              <a:ahLst/>
              <a:cxnLst/>
              <a:rect l="0" t="0" r="0" b="0"/>
              <a:pathLst>
                <a:path w="430444" h="199864">
                  <a:moveTo>
                    <a:pt x="0" y="94578"/>
                  </a:moveTo>
                  <a:lnTo>
                    <a:pt x="37477" y="102912"/>
                  </a:lnTo>
                  <a:lnTo>
                    <a:pt x="88901" y="104673"/>
                  </a:lnTo>
                  <a:lnTo>
                    <a:pt x="142949" y="103851"/>
                  </a:lnTo>
                  <a:lnTo>
                    <a:pt x="205044" y="90441"/>
                  </a:lnTo>
                  <a:lnTo>
                    <a:pt x="259998" y="85312"/>
                  </a:lnTo>
                  <a:lnTo>
                    <a:pt x="319032" y="84299"/>
                  </a:lnTo>
                  <a:lnTo>
                    <a:pt x="375494" y="89688"/>
                  </a:lnTo>
                  <a:lnTo>
                    <a:pt x="409565" y="87540"/>
                  </a:lnTo>
                  <a:lnTo>
                    <a:pt x="414593" y="84037"/>
                  </a:lnTo>
                  <a:lnTo>
                    <a:pt x="415606" y="79361"/>
                  </a:lnTo>
                  <a:lnTo>
                    <a:pt x="413941" y="73905"/>
                  </a:lnTo>
                  <a:lnTo>
                    <a:pt x="400419" y="55048"/>
                  </a:lnTo>
                  <a:lnTo>
                    <a:pt x="366484" y="28885"/>
                  </a:lnTo>
                  <a:lnTo>
                    <a:pt x="318234" y="0"/>
                  </a:lnTo>
                  <a:lnTo>
                    <a:pt x="318611" y="1110"/>
                  </a:lnTo>
                  <a:lnTo>
                    <a:pt x="351726" y="32445"/>
                  </a:lnTo>
                  <a:lnTo>
                    <a:pt x="410987" y="81945"/>
                  </a:lnTo>
                  <a:lnTo>
                    <a:pt x="421390" y="89666"/>
                  </a:lnTo>
                  <a:lnTo>
                    <a:pt x="427156" y="98322"/>
                  </a:lnTo>
                  <a:lnTo>
                    <a:pt x="430443" y="117299"/>
                  </a:lnTo>
                  <a:lnTo>
                    <a:pt x="424884" y="134312"/>
                  </a:lnTo>
                  <a:lnTo>
                    <a:pt x="395680" y="177540"/>
                  </a:lnTo>
                  <a:lnTo>
                    <a:pt x="368497" y="199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111971" y="3463875"/>
            <a:ext cx="4513575" cy="810684"/>
            <a:chOff x="4111971" y="3463875"/>
            <a:chExt cx="4513575" cy="810684"/>
          </a:xfrm>
        </p:grpSpPr>
        <p:sp>
          <p:nvSpPr>
            <p:cNvPr id="128" name="Freeform 127"/>
            <p:cNvSpPr/>
            <p:nvPr/>
          </p:nvSpPr>
          <p:spPr>
            <a:xfrm>
              <a:off x="4111971" y="3800787"/>
              <a:ext cx="270884" cy="460150"/>
            </a:xfrm>
            <a:custGeom>
              <a:avLst/>
              <a:gdLst/>
              <a:ahLst/>
              <a:cxnLst/>
              <a:rect l="0" t="0" r="0" b="0"/>
              <a:pathLst>
                <a:path w="270884" h="460150">
                  <a:moveTo>
                    <a:pt x="173127" y="0"/>
                  </a:moveTo>
                  <a:lnTo>
                    <a:pt x="156360" y="5589"/>
                  </a:lnTo>
                  <a:lnTo>
                    <a:pt x="141888" y="17692"/>
                  </a:lnTo>
                  <a:lnTo>
                    <a:pt x="92429" y="75582"/>
                  </a:lnTo>
                  <a:lnTo>
                    <a:pt x="59361" y="137036"/>
                  </a:lnTo>
                  <a:lnTo>
                    <a:pt x="40864" y="187423"/>
                  </a:lnTo>
                  <a:lnTo>
                    <a:pt x="25945" y="242436"/>
                  </a:lnTo>
                  <a:lnTo>
                    <a:pt x="11733" y="292774"/>
                  </a:lnTo>
                  <a:lnTo>
                    <a:pt x="0" y="350983"/>
                  </a:lnTo>
                  <a:lnTo>
                    <a:pt x="6521" y="398703"/>
                  </a:lnTo>
                  <a:lnTo>
                    <a:pt x="13682" y="419357"/>
                  </a:lnTo>
                  <a:lnTo>
                    <a:pt x="24664" y="436335"/>
                  </a:lnTo>
                  <a:lnTo>
                    <a:pt x="40463" y="448561"/>
                  </a:lnTo>
                  <a:lnTo>
                    <a:pt x="60353" y="456724"/>
                  </a:lnTo>
                  <a:lnTo>
                    <a:pt x="97858" y="460149"/>
                  </a:lnTo>
                  <a:lnTo>
                    <a:pt x="137437" y="453106"/>
                  </a:lnTo>
                  <a:lnTo>
                    <a:pt x="170741" y="436721"/>
                  </a:lnTo>
                  <a:lnTo>
                    <a:pt x="233758" y="389439"/>
                  </a:lnTo>
                  <a:lnTo>
                    <a:pt x="248037" y="374296"/>
                  </a:lnTo>
                  <a:lnTo>
                    <a:pt x="270628" y="325761"/>
                  </a:lnTo>
                  <a:lnTo>
                    <a:pt x="270883" y="315440"/>
                  </a:lnTo>
                  <a:lnTo>
                    <a:pt x="264927" y="294614"/>
                  </a:lnTo>
                  <a:lnTo>
                    <a:pt x="248420" y="268747"/>
                  </a:lnTo>
                  <a:lnTo>
                    <a:pt x="223122" y="246265"/>
                  </a:lnTo>
                  <a:lnTo>
                    <a:pt x="213476" y="242556"/>
                  </a:lnTo>
                  <a:lnTo>
                    <a:pt x="193400" y="241553"/>
                  </a:lnTo>
                  <a:lnTo>
                    <a:pt x="162366" y="247567"/>
                  </a:lnTo>
                  <a:lnTo>
                    <a:pt x="121609" y="268484"/>
                  </a:lnTo>
                  <a:lnTo>
                    <a:pt x="61004" y="322943"/>
                  </a:lnTo>
                  <a:lnTo>
                    <a:pt x="362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48352" y="393765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7236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716767" y="402188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0" y="0"/>
                  </a:lnTo>
                  <a:lnTo>
                    <a:pt x="1591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64248" y="383237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5590" y="104585"/>
                  </a:lnTo>
                  <a:lnTo>
                    <a:pt x="14654" y="160839"/>
                  </a:lnTo>
                  <a:lnTo>
                    <a:pt x="19160" y="216372"/>
                  </a:lnTo>
                  <a:lnTo>
                    <a:pt x="27918" y="273067"/>
                  </a:lnTo>
                  <a:lnTo>
                    <a:pt x="30862" y="32256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46357" y="3853430"/>
              <a:ext cx="217892" cy="217444"/>
            </a:xfrm>
            <a:custGeom>
              <a:avLst/>
              <a:gdLst/>
              <a:ahLst/>
              <a:cxnLst/>
              <a:rect l="0" t="0" r="0" b="0"/>
              <a:pathLst>
                <a:path w="217892" h="217444">
                  <a:moveTo>
                    <a:pt x="217891" y="157927"/>
                  </a:moveTo>
                  <a:lnTo>
                    <a:pt x="159275" y="163517"/>
                  </a:lnTo>
                  <a:lnTo>
                    <a:pt x="102678" y="187591"/>
                  </a:lnTo>
                  <a:lnTo>
                    <a:pt x="41109" y="212873"/>
                  </a:lnTo>
                  <a:lnTo>
                    <a:pt x="13759" y="217443"/>
                  </a:lnTo>
                  <a:lnTo>
                    <a:pt x="5764" y="215152"/>
                  </a:lnTo>
                  <a:lnTo>
                    <a:pt x="1604" y="210115"/>
                  </a:lnTo>
                  <a:lnTo>
                    <a:pt x="0" y="203247"/>
                  </a:lnTo>
                  <a:lnTo>
                    <a:pt x="3332" y="176815"/>
                  </a:lnTo>
                  <a:lnTo>
                    <a:pt x="21625" y="115623"/>
                  </a:lnTo>
                  <a:lnTo>
                    <a:pt x="42061" y="60026"/>
                  </a:lnTo>
                  <a:lnTo>
                    <a:pt x="704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01119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11332" y="3800787"/>
              <a:ext cx="229967" cy="377728"/>
            </a:xfrm>
            <a:custGeom>
              <a:avLst/>
              <a:gdLst/>
              <a:ahLst/>
              <a:cxnLst/>
              <a:rect l="0" t="0" r="0" b="0"/>
              <a:pathLst>
                <a:path w="229967" h="377728">
                  <a:moveTo>
                    <a:pt x="163528" y="0"/>
                  </a:moveTo>
                  <a:lnTo>
                    <a:pt x="146760" y="11179"/>
                  </a:lnTo>
                  <a:lnTo>
                    <a:pt x="113976" y="18130"/>
                  </a:lnTo>
                  <a:lnTo>
                    <a:pt x="62146" y="21649"/>
                  </a:lnTo>
                  <a:lnTo>
                    <a:pt x="28984" y="30461"/>
                  </a:lnTo>
                  <a:lnTo>
                    <a:pt x="11704" y="41224"/>
                  </a:lnTo>
                  <a:lnTo>
                    <a:pt x="6160" y="50880"/>
                  </a:lnTo>
                  <a:lnTo>
                    <a:pt x="0" y="77206"/>
                  </a:lnTo>
                  <a:lnTo>
                    <a:pt x="4054" y="139065"/>
                  </a:lnTo>
                  <a:lnTo>
                    <a:pt x="10884" y="187867"/>
                  </a:lnTo>
                  <a:lnTo>
                    <a:pt x="16142" y="193095"/>
                  </a:lnTo>
                  <a:lnTo>
                    <a:pt x="23156" y="194241"/>
                  </a:lnTo>
                  <a:lnTo>
                    <a:pt x="79917" y="178475"/>
                  </a:lnTo>
                  <a:lnTo>
                    <a:pt x="114188" y="171425"/>
                  </a:lnTo>
                  <a:lnTo>
                    <a:pt x="139259" y="172115"/>
                  </a:lnTo>
                  <a:lnTo>
                    <a:pt x="171935" y="185658"/>
                  </a:lnTo>
                  <a:lnTo>
                    <a:pt x="211919" y="218006"/>
                  </a:lnTo>
                  <a:lnTo>
                    <a:pt x="227909" y="249948"/>
                  </a:lnTo>
                  <a:lnTo>
                    <a:pt x="229966" y="275645"/>
                  </a:lnTo>
                  <a:lnTo>
                    <a:pt x="221755" y="324680"/>
                  </a:lnTo>
                  <a:lnTo>
                    <a:pt x="209294" y="343564"/>
                  </a:lnTo>
                  <a:lnTo>
                    <a:pt x="190887" y="358586"/>
                  </a:lnTo>
                  <a:lnTo>
                    <a:pt x="154217" y="372450"/>
                  </a:lnTo>
                  <a:lnTo>
                    <a:pt x="99904" y="377727"/>
                  </a:lnTo>
                  <a:lnTo>
                    <a:pt x="75589" y="377279"/>
                  </a:lnTo>
                  <a:lnTo>
                    <a:pt x="4771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28256" y="3874487"/>
              <a:ext cx="296486" cy="308065"/>
            </a:xfrm>
            <a:custGeom>
              <a:avLst/>
              <a:gdLst/>
              <a:ahLst/>
              <a:cxnLst/>
              <a:rect l="0" t="0" r="0" b="0"/>
              <a:pathLst>
                <a:path w="296486" h="308065">
                  <a:moveTo>
                    <a:pt x="109816" y="0"/>
                  </a:moveTo>
                  <a:lnTo>
                    <a:pt x="65853" y="14654"/>
                  </a:lnTo>
                  <a:lnTo>
                    <a:pt x="48943" y="27570"/>
                  </a:lnTo>
                  <a:lnTo>
                    <a:pt x="34798" y="45009"/>
                  </a:lnTo>
                  <a:lnTo>
                    <a:pt x="8541" y="105539"/>
                  </a:lnTo>
                  <a:lnTo>
                    <a:pt x="0" y="136946"/>
                  </a:lnTo>
                  <a:lnTo>
                    <a:pt x="9293" y="195112"/>
                  </a:lnTo>
                  <a:lnTo>
                    <a:pt x="38273" y="253714"/>
                  </a:lnTo>
                  <a:lnTo>
                    <a:pt x="55343" y="278985"/>
                  </a:lnTo>
                  <a:lnTo>
                    <a:pt x="80808" y="295701"/>
                  </a:lnTo>
                  <a:lnTo>
                    <a:pt x="116169" y="308064"/>
                  </a:lnTo>
                  <a:lnTo>
                    <a:pt x="156282" y="307957"/>
                  </a:lnTo>
                  <a:lnTo>
                    <a:pt x="192214" y="300516"/>
                  </a:lnTo>
                  <a:lnTo>
                    <a:pt x="247990" y="271580"/>
                  </a:lnTo>
                  <a:lnTo>
                    <a:pt x="273069" y="248924"/>
                  </a:lnTo>
                  <a:lnTo>
                    <a:pt x="289729" y="214395"/>
                  </a:lnTo>
                  <a:lnTo>
                    <a:pt x="296485" y="174529"/>
                  </a:lnTo>
                  <a:lnTo>
                    <a:pt x="292897" y="133080"/>
                  </a:lnTo>
                  <a:lnTo>
                    <a:pt x="272799" y="85559"/>
                  </a:lnTo>
                  <a:lnTo>
                    <a:pt x="251954" y="54206"/>
                  </a:lnTo>
                  <a:lnTo>
                    <a:pt x="203880" y="14706"/>
                  </a:lnTo>
                  <a:lnTo>
                    <a:pt x="180088" y="6536"/>
                  </a:lnTo>
                  <a:lnTo>
                    <a:pt x="1308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80269" y="3911012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3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01326" y="399030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42275" y="3735819"/>
              <a:ext cx="254397" cy="253547"/>
            </a:xfrm>
            <a:custGeom>
              <a:avLst/>
              <a:gdLst/>
              <a:ahLst/>
              <a:cxnLst/>
              <a:rect l="0" t="0" r="0" b="0"/>
              <a:pathLst>
                <a:path w="254397" h="253547">
                  <a:moveTo>
                    <a:pt x="201290" y="22854"/>
                  </a:moveTo>
                  <a:lnTo>
                    <a:pt x="147415" y="0"/>
                  </a:lnTo>
                  <a:lnTo>
                    <a:pt x="127043" y="219"/>
                  </a:lnTo>
                  <a:lnTo>
                    <a:pt x="95842" y="12508"/>
                  </a:lnTo>
                  <a:lnTo>
                    <a:pt x="38408" y="51254"/>
                  </a:lnTo>
                  <a:lnTo>
                    <a:pt x="9845" y="80240"/>
                  </a:lnTo>
                  <a:lnTo>
                    <a:pt x="0" y="98662"/>
                  </a:lnTo>
                  <a:lnTo>
                    <a:pt x="416" y="107318"/>
                  </a:lnTo>
                  <a:lnTo>
                    <a:pt x="4203" y="115428"/>
                  </a:lnTo>
                  <a:lnTo>
                    <a:pt x="10236" y="123174"/>
                  </a:lnTo>
                  <a:lnTo>
                    <a:pt x="20109" y="127169"/>
                  </a:lnTo>
                  <a:lnTo>
                    <a:pt x="74860" y="128294"/>
                  </a:lnTo>
                  <a:lnTo>
                    <a:pt x="125494" y="133759"/>
                  </a:lnTo>
                  <a:lnTo>
                    <a:pt x="183076" y="152594"/>
                  </a:lnTo>
                  <a:lnTo>
                    <a:pt x="216949" y="171260"/>
                  </a:lnTo>
                  <a:lnTo>
                    <a:pt x="249357" y="198528"/>
                  </a:lnTo>
                  <a:lnTo>
                    <a:pt x="253222" y="206650"/>
                  </a:lnTo>
                  <a:lnTo>
                    <a:pt x="254396" y="225034"/>
                  </a:lnTo>
                  <a:lnTo>
                    <a:pt x="250732" y="233680"/>
                  </a:lnTo>
                  <a:lnTo>
                    <a:pt x="237302" y="249526"/>
                  </a:lnTo>
                  <a:lnTo>
                    <a:pt x="226467" y="253517"/>
                  </a:lnTo>
                  <a:lnTo>
                    <a:pt x="185613" y="253546"/>
                  </a:lnTo>
                  <a:lnTo>
                    <a:pt x="128299" y="239858"/>
                  </a:lnTo>
                  <a:lnTo>
                    <a:pt x="85476" y="222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969865" y="370603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1117"/>
                  </a:lnTo>
                  <a:lnTo>
                    <a:pt x="7409" y="202312"/>
                  </a:lnTo>
                  <a:lnTo>
                    <a:pt x="1463" y="262231"/>
                  </a:lnTo>
                  <a:lnTo>
                    <a:pt x="289" y="31847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90964" y="380078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939" y="16768"/>
                  </a:lnTo>
                  <a:lnTo>
                    <a:pt x="8984" y="75446"/>
                  </a:lnTo>
                  <a:lnTo>
                    <a:pt x="10223" y="135786"/>
                  </a:lnTo>
                  <a:lnTo>
                    <a:pt x="10438" y="186722"/>
                  </a:lnTo>
                  <a:lnTo>
                    <a:pt x="3275" y="249100"/>
                  </a:lnTo>
                  <a:lnTo>
                    <a:pt x="647" y="3009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69659" y="3842901"/>
              <a:ext cx="223645" cy="270389"/>
            </a:xfrm>
            <a:custGeom>
              <a:avLst/>
              <a:gdLst/>
              <a:ahLst/>
              <a:cxnLst/>
              <a:rect l="0" t="0" r="0" b="0"/>
              <a:pathLst>
                <a:path w="223645" h="270389">
                  <a:moveTo>
                    <a:pt x="89760" y="0"/>
                  </a:moveTo>
                  <a:lnTo>
                    <a:pt x="65714" y="9576"/>
                  </a:lnTo>
                  <a:lnTo>
                    <a:pt x="30167" y="39403"/>
                  </a:lnTo>
                  <a:lnTo>
                    <a:pt x="14652" y="65488"/>
                  </a:lnTo>
                  <a:lnTo>
                    <a:pt x="3614" y="124452"/>
                  </a:lnTo>
                  <a:lnTo>
                    <a:pt x="0" y="147729"/>
                  </a:lnTo>
                  <a:lnTo>
                    <a:pt x="10162" y="208996"/>
                  </a:lnTo>
                  <a:lnTo>
                    <a:pt x="19903" y="241689"/>
                  </a:lnTo>
                  <a:lnTo>
                    <a:pt x="26811" y="250034"/>
                  </a:lnTo>
                  <a:lnTo>
                    <a:pt x="46964" y="262425"/>
                  </a:lnTo>
                  <a:lnTo>
                    <a:pt x="84619" y="270388"/>
                  </a:lnTo>
                  <a:lnTo>
                    <a:pt x="125412" y="267158"/>
                  </a:lnTo>
                  <a:lnTo>
                    <a:pt x="146940" y="258727"/>
                  </a:lnTo>
                  <a:lnTo>
                    <a:pt x="179824" y="234250"/>
                  </a:lnTo>
                  <a:lnTo>
                    <a:pt x="207680" y="198480"/>
                  </a:lnTo>
                  <a:lnTo>
                    <a:pt x="220496" y="166824"/>
                  </a:lnTo>
                  <a:lnTo>
                    <a:pt x="223644" y="128328"/>
                  </a:lnTo>
                  <a:lnTo>
                    <a:pt x="211737" y="65050"/>
                  </a:lnTo>
                  <a:lnTo>
                    <a:pt x="195835" y="46069"/>
                  </a:lnTo>
                  <a:lnTo>
                    <a:pt x="153087" y="20408"/>
                  </a:lnTo>
                  <a:lnTo>
                    <a:pt x="138183" y="18040"/>
                  </a:lnTo>
                  <a:lnTo>
                    <a:pt x="12134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580518" y="408505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75908" y="3812159"/>
              <a:ext cx="234273" cy="297810"/>
            </a:xfrm>
            <a:custGeom>
              <a:avLst/>
              <a:gdLst/>
              <a:ahLst/>
              <a:cxnLst/>
              <a:rect l="0" t="0" r="0" b="0"/>
              <a:pathLst>
                <a:path w="234273" h="297810">
                  <a:moveTo>
                    <a:pt x="167822" y="20214"/>
                  </a:moveTo>
                  <a:lnTo>
                    <a:pt x="105542" y="3425"/>
                  </a:lnTo>
                  <a:lnTo>
                    <a:pt x="51492" y="0"/>
                  </a:lnTo>
                  <a:lnTo>
                    <a:pt x="26043" y="1871"/>
                  </a:lnTo>
                  <a:lnTo>
                    <a:pt x="6933" y="10501"/>
                  </a:lnTo>
                  <a:lnTo>
                    <a:pt x="2072" y="17248"/>
                  </a:lnTo>
                  <a:lnTo>
                    <a:pt x="0" y="25256"/>
                  </a:lnTo>
                  <a:lnTo>
                    <a:pt x="620" y="80756"/>
                  </a:lnTo>
                  <a:lnTo>
                    <a:pt x="4993" y="103273"/>
                  </a:lnTo>
                  <a:lnTo>
                    <a:pt x="11307" y="109512"/>
                  </a:lnTo>
                  <a:lnTo>
                    <a:pt x="20195" y="112501"/>
                  </a:lnTo>
                  <a:lnTo>
                    <a:pt x="41379" y="112703"/>
                  </a:lnTo>
                  <a:lnTo>
                    <a:pt x="99699" y="105761"/>
                  </a:lnTo>
                  <a:lnTo>
                    <a:pt x="156641" y="116068"/>
                  </a:lnTo>
                  <a:lnTo>
                    <a:pt x="176891" y="123647"/>
                  </a:lnTo>
                  <a:lnTo>
                    <a:pt x="193689" y="134814"/>
                  </a:lnTo>
                  <a:lnTo>
                    <a:pt x="216301" y="165433"/>
                  </a:lnTo>
                  <a:lnTo>
                    <a:pt x="232230" y="198552"/>
                  </a:lnTo>
                  <a:lnTo>
                    <a:pt x="234272" y="219968"/>
                  </a:lnTo>
                  <a:lnTo>
                    <a:pt x="233179" y="230592"/>
                  </a:lnTo>
                  <a:lnTo>
                    <a:pt x="222606" y="251755"/>
                  </a:lnTo>
                  <a:lnTo>
                    <a:pt x="206209" y="270520"/>
                  </a:lnTo>
                  <a:lnTo>
                    <a:pt x="176077" y="287661"/>
                  </a:lnTo>
                  <a:lnTo>
                    <a:pt x="139203" y="297809"/>
                  </a:lnTo>
                  <a:lnTo>
                    <a:pt x="94709" y="291943"/>
                  </a:lnTo>
                  <a:lnTo>
                    <a:pt x="40362" y="275841"/>
                  </a:lnTo>
                  <a:lnTo>
                    <a:pt x="30952" y="272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940625" y="3821844"/>
              <a:ext cx="279332" cy="302373"/>
            </a:xfrm>
            <a:custGeom>
              <a:avLst/>
              <a:gdLst/>
              <a:ahLst/>
              <a:cxnLst/>
              <a:rect l="0" t="0" r="0" b="0"/>
              <a:pathLst>
                <a:path w="279332" h="302373">
                  <a:moveTo>
                    <a:pt x="113675" y="31586"/>
                  </a:moveTo>
                  <a:lnTo>
                    <a:pt x="91318" y="37175"/>
                  </a:lnTo>
                  <a:lnTo>
                    <a:pt x="74103" y="49278"/>
                  </a:lnTo>
                  <a:lnTo>
                    <a:pt x="37971" y="88464"/>
                  </a:lnTo>
                  <a:lnTo>
                    <a:pt x="12340" y="147771"/>
                  </a:lnTo>
                  <a:lnTo>
                    <a:pt x="2672" y="181435"/>
                  </a:lnTo>
                  <a:lnTo>
                    <a:pt x="0" y="211269"/>
                  </a:lnTo>
                  <a:lnTo>
                    <a:pt x="5051" y="237787"/>
                  </a:lnTo>
                  <a:lnTo>
                    <a:pt x="21049" y="269327"/>
                  </a:lnTo>
                  <a:lnTo>
                    <a:pt x="35073" y="284647"/>
                  </a:lnTo>
                  <a:lnTo>
                    <a:pt x="53004" y="295356"/>
                  </a:lnTo>
                  <a:lnTo>
                    <a:pt x="88419" y="302372"/>
                  </a:lnTo>
                  <a:lnTo>
                    <a:pt x="147827" y="293485"/>
                  </a:lnTo>
                  <a:lnTo>
                    <a:pt x="201919" y="274912"/>
                  </a:lnTo>
                  <a:lnTo>
                    <a:pt x="232499" y="255500"/>
                  </a:lnTo>
                  <a:lnTo>
                    <a:pt x="256377" y="223753"/>
                  </a:lnTo>
                  <a:lnTo>
                    <a:pt x="272681" y="190299"/>
                  </a:lnTo>
                  <a:lnTo>
                    <a:pt x="279331" y="152571"/>
                  </a:lnTo>
                  <a:lnTo>
                    <a:pt x="270124" y="111757"/>
                  </a:lnTo>
                  <a:lnTo>
                    <a:pt x="252577" y="75617"/>
                  </a:lnTo>
                  <a:lnTo>
                    <a:pt x="226971" y="48272"/>
                  </a:lnTo>
                  <a:lnTo>
                    <a:pt x="178472" y="19240"/>
                  </a:lnTo>
                  <a:lnTo>
                    <a:pt x="124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45291" y="3463875"/>
              <a:ext cx="1980255" cy="810684"/>
            </a:xfrm>
            <a:custGeom>
              <a:avLst/>
              <a:gdLst/>
              <a:ahLst/>
              <a:cxnLst/>
              <a:rect l="0" t="0" r="0" b="0"/>
              <a:pathLst>
                <a:path w="1980255" h="810684">
                  <a:moveTo>
                    <a:pt x="1208968" y="105285"/>
                  </a:moveTo>
                  <a:lnTo>
                    <a:pt x="1147858" y="86157"/>
                  </a:lnTo>
                  <a:lnTo>
                    <a:pt x="1093425" y="61071"/>
                  </a:lnTo>
                  <a:lnTo>
                    <a:pt x="1034283" y="45903"/>
                  </a:lnTo>
                  <a:lnTo>
                    <a:pt x="972515" y="31641"/>
                  </a:lnTo>
                  <a:lnTo>
                    <a:pt x="920235" y="23148"/>
                  </a:lnTo>
                  <a:lnTo>
                    <a:pt x="869744" y="14235"/>
                  </a:lnTo>
                  <a:lnTo>
                    <a:pt x="817949" y="11627"/>
                  </a:lnTo>
                  <a:lnTo>
                    <a:pt x="769587" y="10854"/>
                  </a:lnTo>
                  <a:lnTo>
                    <a:pt x="714183" y="10625"/>
                  </a:lnTo>
                  <a:lnTo>
                    <a:pt x="664751" y="11727"/>
                  </a:lnTo>
                  <a:lnTo>
                    <a:pt x="606691" y="18943"/>
                  </a:lnTo>
                  <a:lnTo>
                    <a:pt x="547375" y="27320"/>
                  </a:lnTo>
                  <a:lnTo>
                    <a:pt x="487344" y="33863"/>
                  </a:lnTo>
                  <a:lnTo>
                    <a:pt x="439872" y="42789"/>
                  </a:lnTo>
                  <a:lnTo>
                    <a:pt x="386422" y="52842"/>
                  </a:lnTo>
                  <a:lnTo>
                    <a:pt x="325743" y="72309"/>
                  </a:lnTo>
                  <a:lnTo>
                    <a:pt x="274748" y="91875"/>
                  </a:lnTo>
                  <a:lnTo>
                    <a:pt x="215732" y="129544"/>
                  </a:lnTo>
                  <a:lnTo>
                    <a:pt x="162435" y="163500"/>
                  </a:lnTo>
                  <a:lnTo>
                    <a:pt x="104307" y="219638"/>
                  </a:lnTo>
                  <a:lnTo>
                    <a:pt x="59348" y="274719"/>
                  </a:lnTo>
                  <a:lnTo>
                    <a:pt x="22954" y="329834"/>
                  </a:lnTo>
                  <a:lnTo>
                    <a:pt x="7347" y="358992"/>
                  </a:lnTo>
                  <a:lnTo>
                    <a:pt x="0" y="415926"/>
                  </a:lnTo>
                  <a:lnTo>
                    <a:pt x="1667" y="473446"/>
                  </a:lnTo>
                  <a:lnTo>
                    <a:pt x="18505" y="529868"/>
                  </a:lnTo>
                  <a:lnTo>
                    <a:pt x="37615" y="560851"/>
                  </a:lnTo>
                  <a:lnTo>
                    <a:pt x="63685" y="584848"/>
                  </a:lnTo>
                  <a:lnTo>
                    <a:pt x="124736" y="619027"/>
                  </a:lnTo>
                  <a:lnTo>
                    <a:pt x="175092" y="644846"/>
                  </a:lnTo>
                  <a:lnTo>
                    <a:pt x="238454" y="666224"/>
                  </a:lnTo>
                  <a:lnTo>
                    <a:pt x="301072" y="684276"/>
                  </a:lnTo>
                  <a:lnTo>
                    <a:pt x="356327" y="698375"/>
                  </a:lnTo>
                  <a:lnTo>
                    <a:pt x="411971" y="708914"/>
                  </a:lnTo>
                  <a:lnTo>
                    <a:pt x="470779" y="721786"/>
                  </a:lnTo>
                  <a:lnTo>
                    <a:pt x="530056" y="728662"/>
                  </a:lnTo>
                  <a:lnTo>
                    <a:pt x="581843" y="735349"/>
                  </a:lnTo>
                  <a:lnTo>
                    <a:pt x="632236" y="745075"/>
                  </a:lnTo>
                  <a:lnTo>
                    <a:pt x="684015" y="753687"/>
                  </a:lnTo>
                  <a:lnTo>
                    <a:pt x="741499" y="760309"/>
                  </a:lnTo>
                  <a:lnTo>
                    <a:pt x="792585" y="766947"/>
                  </a:lnTo>
                  <a:lnTo>
                    <a:pt x="844999" y="773686"/>
                  </a:lnTo>
                  <a:lnTo>
                    <a:pt x="893805" y="777502"/>
                  </a:lnTo>
                  <a:lnTo>
                    <a:pt x="954669" y="778633"/>
                  </a:lnTo>
                  <a:lnTo>
                    <a:pt x="1016146" y="786251"/>
                  </a:lnTo>
                  <a:lnTo>
                    <a:pt x="1078377" y="792088"/>
                  </a:lnTo>
                  <a:lnTo>
                    <a:pt x="1130890" y="797773"/>
                  </a:lnTo>
                  <a:lnTo>
                    <a:pt x="1185444" y="799457"/>
                  </a:lnTo>
                  <a:lnTo>
                    <a:pt x="1228928" y="799851"/>
                  </a:lnTo>
                  <a:lnTo>
                    <a:pt x="1271652" y="800026"/>
                  </a:lnTo>
                  <a:lnTo>
                    <a:pt x="1317156" y="800104"/>
                  </a:lnTo>
                  <a:lnTo>
                    <a:pt x="1376334" y="803267"/>
                  </a:lnTo>
                  <a:lnTo>
                    <a:pt x="1428574" y="808494"/>
                  </a:lnTo>
                  <a:lnTo>
                    <a:pt x="1471517" y="809716"/>
                  </a:lnTo>
                  <a:lnTo>
                    <a:pt x="1514000" y="810260"/>
                  </a:lnTo>
                  <a:lnTo>
                    <a:pt x="1577378" y="810566"/>
                  </a:lnTo>
                  <a:lnTo>
                    <a:pt x="1640610" y="810657"/>
                  </a:lnTo>
                  <a:lnTo>
                    <a:pt x="1698211" y="810683"/>
                  </a:lnTo>
                  <a:lnTo>
                    <a:pt x="1754435" y="802287"/>
                  </a:lnTo>
                  <a:lnTo>
                    <a:pt x="1809388" y="789364"/>
                  </a:lnTo>
                  <a:lnTo>
                    <a:pt x="1848174" y="775908"/>
                  </a:lnTo>
                  <a:lnTo>
                    <a:pt x="1903449" y="743593"/>
                  </a:lnTo>
                  <a:lnTo>
                    <a:pt x="1934146" y="721662"/>
                  </a:lnTo>
                  <a:lnTo>
                    <a:pt x="1957410" y="693458"/>
                  </a:lnTo>
                  <a:lnTo>
                    <a:pt x="1980254" y="642051"/>
                  </a:lnTo>
                  <a:lnTo>
                    <a:pt x="1980170" y="605008"/>
                  </a:lnTo>
                  <a:lnTo>
                    <a:pt x="1972736" y="564397"/>
                  </a:lnTo>
                  <a:lnTo>
                    <a:pt x="1936534" y="506209"/>
                  </a:lnTo>
                  <a:lnTo>
                    <a:pt x="1886365" y="446372"/>
                  </a:lnTo>
                  <a:lnTo>
                    <a:pt x="1824109" y="385890"/>
                  </a:lnTo>
                  <a:lnTo>
                    <a:pt x="1764398" y="346717"/>
                  </a:lnTo>
                  <a:lnTo>
                    <a:pt x="1707457" y="310773"/>
                  </a:lnTo>
                  <a:lnTo>
                    <a:pt x="1651645" y="282330"/>
                  </a:lnTo>
                  <a:lnTo>
                    <a:pt x="1597415" y="250089"/>
                  </a:lnTo>
                  <a:lnTo>
                    <a:pt x="1536823" y="223111"/>
                  </a:lnTo>
                  <a:lnTo>
                    <a:pt x="1485122" y="204642"/>
                  </a:lnTo>
                  <a:lnTo>
                    <a:pt x="1429850" y="186609"/>
                  </a:lnTo>
                  <a:lnTo>
                    <a:pt x="1367083" y="162442"/>
                  </a:lnTo>
                  <a:lnTo>
                    <a:pt x="1310477" y="144478"/>
                  </a:lnTo>
                  <a:lnTo>
                    <a:pt x="1248906" y="124335"/>
                  </a:lnTo>
                  <a:lnTo>
                    <a:pt x="1190514" y="101856"/>
                  </a:lnTo>
                  <a:lnTo>
                    <a:pt x="1140979" y="88801"/>
                  </a:lnTo>
                  <a:lnTo>
                    <a:pt x="1090427" y="77524"/>
                  </a:lnTo>
                  <a:lnTo>
                    <a:pt x="1027712" y="63234"/>
                  </a:lnTo>
                  <a:lnTo>
                    <a:pt x="976667" y="52661"/>
                  </a:lnTo>
                  <a:lnTo>
                    <a:pt x="924499" y="42120"/>
                  </a:lnTo>
                  <a:lnTo>
                    <a:pt x="871996" y="31587"/>
                  </a:lnTo>
                  <a:lnTo>
                    <a:pt x="819396" y="21058"/>
                  </a:lnTo>
                  <a:lnTo>
                    <a:pt x="769885" y="10529"/>
                  </a:lnTo>
                  <a:lnTo>
                    <a:pt x="731819" y="3120"/>
                  </a:lnTo>
                  <a:lnTo>
                    <a:pt x="7036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96446" y="242155"/>
            <a:ext cx="5978581" cy="494840"/>
            <a:chOff x="496446" y="242155"/>
            <a:chExt cx="5978581" cy="494840"/>
          </a:xfrm>
        </p:grpSpPr>
        <p:sp>
          <p:nvSpPr>
            <p:cNvPr id="2" name="Freeform 1"/>
            <p:cNvSpPr/>
            <p:nvPr/>
          </p:nvSpPr>
          <p:spPr>
            <a:xfrm>
              <a:off x="496446" y="264346"/>
              <a:ext cx="397202" cy="377893"/>
            </a:xfrm>
            <a:custGeom>
              <a:avLst/>
              <a:gdLst/>
              <a:ahLst/>
              <a:cxnLst/>
              <a:rect l="0" t="0" r="0" b="0"/>
              <a:pathLst>
                <a:path w="397202" h="377893">
                  <a:moveTo>
                    <a:pt x="51035" y="377892"/>
                  </a:moveTo>
                  <a:lnTo>
                    <a:pt x="42702" y="340414"/>
                  </a:lnTo>
                  <a:lnTo>
                    <a:pt x="35351" y="288990"/>
                  </a:lnTo>
                  <a:lnTo>
                    <a:pt x="23804" y="226537"/>
                  </a:lnTo>
                  <a:lnTo>
                    <a:pt x="17190" y="171046"/>
                  </a:lnTo>
                  <a:lnTo>
                    <a:pt x="10555" y="114765"/>
                  </a:lnTo>
                  <a:lnTo>
                    <a:pt x="2008" y="62964"/>
                  </a:lnTo>
                  <a:lnTo>
                    <a:pt x="0" y="36323"/>
                  </a:lnTo>
                  <a:lnTo>
                    <a:pt x="2974" y="26177"/>
                  </a:lnTo>
                  <a:lnTo>
                    <a:pt x="8466" y="18243"/>
                  </a:lnTo>
                  <a:lnTo>
                    <a:pt x="15637" y="11784"/>
                  </a:lnTo>
                  <a:lnTo>
                    <a:pt x="39202" y="4607"/>
                  </a:lnTo>
                  <a:lnTo>
                    <a:pt x="101990" y="0"/>
                  </a:lnTo>
                  <a:lnTo>
                    <a:pt x="161143" y="7495"/>
                  </a:lnTo>
                  <a:lnTo>
                    <a:pt x="218740" y="23645"/>
                  </a:lnTo>
                  <a:lnTo>
                    <a:pt x="272035" y="44127"/>
                  </a:lnTo>
                  <a:lnTo>
                    <a:pt x="326963" y="83370"/>
                  </a:lnTo>
                  <a:lnTo>
                    <a:pt x="353890" y="107352"/>
                  </a:lnTo>
                  <a:lnTo>
                    <a:pt x="383950" y="146897"/>
                  </a:lnTo>
                  <a:lnTo>
                    <a:pt x="392020" y="170722"/>
                  </a:lnTo>
                  <a:lnTo>
                    <a:pt x="397201" y="224146"/>
                  </a:lnTo>
                  <a:lnTo>
                    <a:pt x="391670" y="248729"/>
                  </a:lnTo>
                  <a:lnTo>
                    <a:pt x="375402" y="279180"/>
                  </a:lnTo>
                  <a:lnTo>
                    <a:pt x="328168" y="332037"/>
                  </a:lnTo>
                  <a:lnTo>
                    <a:pt x="291781" y="351893"/>
                  </a:lnTo>
                  <a:lnTo>
                    <a:pt x="258848" y="362260"/>
                  </a:lnTo>
                  <a:lnTo>
                    <a:pt x="202742" y="369475"/>
                  </a:lnTo>
                  <a:lnTo>
                    <a:pt x="151582" y="376229"/>
                  </a:lnTo>
                  <a:lnTo>
                    <a:pt x="97031" y="369340"/>
                  </a:lnTo>
                  <a:lnTo>
                    <a:pt x="72092" y="367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68621" y="50536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5172" y="463253"/>
              <a:ext cx="126798" cy="163919"/>
            </a:xfrm>
            <a:custGeom>
              <a:avLst/>
              <a:gdLst/>
              <a:ahLst/>
              <a:cxnLst/>
              <a:rect l="0" t="0" r="0" b="0"/>
              <a:pathLst>
                <a:path w="126798" h="163919">
                  <a:moveTo>
                    <a:pt x="93491" y="0"/>
                  </a:moveTo>
                  <a:lnTo>
                    <a:pt x="71134" y="0"/>
                  </a:lnTo>
                  <a:lnTo>
                    <a:pt x="40463" y="11179"/>
                  </a:lnTo>
                  <a:lnTo>
                    <a:pt x="9149" y="29309"/>
                  </a:lnTo>
                  <a:lnTo>
                    <a:pt x="3338" y="37087"/>
                  </a:lnTo>
                  <a:lnTo>
                    <a:pt x="633" y="45782"/>
                  </a:lnTo>
                  <a:lnTo>
                    <a:pt x="0" y="55088"/>
                  </a:lnTo>
                  <a:lnTo>
                    <a:pt x="4258" y="61292"/>
                  </a:lnTo>
                  <a:lnTo>
                    <a:pt x="11775" y="65428"/>
                  </a:lnTo>
                  <a:lnTo>
                    <a:pt x="72654" y="84426"/>
                  </a:lnTo>
                  <a:lnTo>
                    <a:pt x="92419" y="92505"/>
                  </a:lnTo>
                  <a:lnTo>
                    <a:pt x="109002" y="103895"/>
                  </a:lnTo>
                  <a:lnTo>
                    <a:pt x="121052" y="119875"/>
                  </a:lnTo>
                  <a:lnTo>
                    <a:pt x="125903" y="129050"/>
                  </a:lnTo>
                  <a:lnTo>
                    <a:pt x="126797" y="137506"/>
                  </a:lnTo>
                  <a:lnTo>
                    <a:pt x="121552" y="153141"/>
                  </a:lnTo>
                  <a:lnTo>
                    <a:pt x="114538" y="158246"/>
                  </a:lnTo>
                  <a:lnTo>
                    <a:pt x="94266" y="163918"/>
                  </a:lnTo>
                  <a:lnTo>
                    <a:pt x="47190" y="159526"/>
                  </a:lnTo>
                  <a:lnTo>
                    <a:pt x="3032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0578" y="475245"/>
              <a:ext cx="109184" cy="138511"/>
            </a:xfrm>
            <a:custGeom>
              <a:avLst/>
              <a:gdLst/>
              <a:ahLst/>
              <a:cxnLst/>
              <a:rect l="0" t="0" r="0" b="0"/>
              <a:pathLst>
                <a:path w="109184" h="138511">
                  <a:moveTo>
                    <a:pt x="109183" y="9065"/>
                  </a:moveTo>
                  <a:lnTo>
                    <a:pt x="71705" y="732"/>
                  </a:lnTo>
                  <a:lnTo>
                    <a:pt x="59631" y="0"/>
                  </a:lnTo>
                  <a:lnTo>
                    <a:pt x="39977" y="5426"/>
                  </a:lnTo>
                  <a:lnTo>
                    <a:pt x="31460" y="10149"/>
                  </a:lnTo>
                  <a:lnTo>
                    <a:pt x="18878" y="24755"/>
                  </a:lnTo>
                  <a:lnTo>
                    <a:pt x="1268" y="62727"/>
                  </a:lnTo>
                  <a:lnTo>
                    <a:pt x="0" y="83218"/>
                  </a:lnTo>
                  <a:lnTo>
                    <a:pt x="4505" y="102853"/>
                  </a:lnTo>
                  <a:lnTo>
                    <a:pt x="14307" y="119379"/>
                  </a:lnTo>
                  <a:lnTo>
                    <a:pt x="29581" y="131403"/>
                  </a:lnTo>
                  <a:lnTo>
                    <a:pt x="38568" y="136248"/>
                  </a:lnTo>
                  <a:lnTo>
                    <a:pt x="57911" y="138510"/>
                  </a:lnTo>
                  <a:lnTo>
                    <a:pt x="85413" y="133207"/>
                  </a:lnTo>
                  <a:lnTo>
                    <a:pt x="109183" y="124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7684" y="508489"/>
              <a:ext cx="128312" cy="119820"/>
            </a:xfrm>
            <a:custGeom>
              <a:avLst/>
              <a:gdLst/>
              <a:ahLst/>
              <a:cxnLst/>
              <a:rect l="0" t="0" r="0" b="0"/>
              <a:pathLst>
                <a:path w="128312" h="119820">
                  <a:moveTo>
                    <a:pt x="112119" y="17935"/>
                  </a:moveTo>
                  <a:lnTo>
                    <a:pt x="100940" y="6757"/>
                  </a:lnTo>
                  <a:lnTo>
                    <a:pt x="82974" y="1269"/>
                  </a:lnTo>
                  <a:lnTo>
                    <a:pt x="59391" y="0"/>
                  </a:lnTo>
                  <a:lnTo>
                    <a:pt x="33312" y="3335"/>
                  </a:lnTo>
                  <a:lnTo>
                    <a:pt x="23316" y="8202"/>
                  </a:lnTo>
                  <a:lnTo>
                    <a:pt x="9090" y="22968"/>
                  </a:lnTo>
                  <a:lnTo>
                    <a:pt x="1987" y="44349"/>
                  </a:lnTo>
                  <a:lnTo>
                    <a:pt x="0" y="68279"/>
                  </a:lnTo>
                  <a:lnTo>
                    <a:pt x="3017" y="90613"/>
                  </a:lnTo>
                  <a:lnTo>
                    <a:pt x="7798" y="99143"/>
                  </a:lnTo>
                  <a:lnTo>
                    <a:pt x="22470" y="111739"/>
                  </a:lnTo>
                  <a:lnTo>
                    <a:pt x="43809" y="118118"/>
                  </a:lnTo>
                  <a:lnTo>
                    <a:pt x="56050" y="119819"/>
                  </a:lnTo>
                  <a:lnTo>
                    <a:pt x="79011" y="115469"/>
                  </a:lnTo>
                  <a:lnTo>
                    <a:pt x="108548" y="99867"/>
                  </a:lnTo>
                  <a:lnTo>
                    <a:pt x="116757" y="93613"/>
                  </a:lnTo>
                  <a:lnTo>
                    <a:pt x="125878" y="74187"/>
                  </a:lnTo>
                  <a:lnTo>
                    <a:pt x="128311" y="62455"/>
                  </a:lnTo>
                  <a:lnTo>
                    <a:pt x="124774" y="40062"/>
                  </a:lnTo>
                  <a:lnTo>
                    <a:pt x="112119" y="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5697" y="494839"/>
              <a:ext cx="113620" cy="135058"/>
            </a:xfrm>
            <a:custGeom>
              <a:avLst/>
              <a:gdLst/>
              <a:ahLst/>
              <a:cxnLst/>
              <a:rect l="0" t="0" r="0" b="0"/>
              <a:pathLst>
                <a:path w="113620" h="135058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70" y="101382"/>
                  </a:lnTo>
                  <a:lnTo>
                    <a:pt x="18177" y="124607"/>
                  </a:lnTo>
                  <a:lnTo>
                    <a:pt x="25424" y="131035"/>
                  </a:lnTo>
                  <a:lnTo>
                    <a:pt x="33765" y="134150"/>
                  </a:lnTo>
                  <a:lnTo>
                    <a:pt x="42836" y="135057"/>
                  </a:lnTo>
                  <a:lnTo>
                    <a:pt x="62272" y="129825"/>
                  </a:lnTo>
                  <a:lnTo>
                    <a:pt x="72369" y="125155"/>
                  </a:lnTo>
                  <a:lnTo>
                    <a:pt x="86706" y="110606"/>
                  </a:lnTo>
                  <a:lnTo>
                    <a:pt x="105443" y="72671"/>
                  </a:lnTo>
                  <a:lnTo>
                    <a:pt x="11361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488036"/>
              <a:ext cx="136871" cy="143674"/>
            </a:xfrm>
            <a:custGeom>
              <a:avLst/>
              <a:gdLst/>
              <a:ahLst/>
              <a:cxnLst/>
              <a:rect l="0" t="0" r="0" b="0"/>
              <a:pathLst>
                <a:path w="136871" h="143674">
                  <a:moveTo>
                    <a:pt x="0" y="48917"/>
                  </a:moveTo>
                  <a:lnTo>
                    <a:pt x="16788" y="111197"/>
                  </a:lnTo>
                  <a:lnTo>
                    <a:pt x="18622" y="143279"/>
                  </a:lnTo>
                  <a:lnTo>
                    <a:pt x="17094" y="143411"/>
                  </a:lnTo>
                  <a:lnTo>
                    <a:pt x="14905" y="139989"/>
                  </a:lnTo>
                  <a:lnTo>
                    <a:pt x="11104" y="88235"/>
                  </a:lnTo>
                  <a:lnTo>
                    <a:pt x="16231" y="34327"/>
                  </a:lnTo>
                  <a:lnTo>
                    <a:pt x="28271" y="12797"/>
                  </a:lnTo>
                  <a:lnTo>
                    <a:pt x="36395" y="3780"/>
                  </a:lnTo>
                  <a:lnTo>
                    <a:pt x="44150" y="108"/>
                  </a:lnTo>
                  <a:lnTo>
                    <a:pt x="51660" y="0"/>
                  </a:lnTo>
                  <a:lnTo>
                    <a:pt x="66244" y="6119"/>
                  </a:lnTo>
                  <a:lnTo>
                    <a:pt x="87608" y="23888"/>
                  </a:lnTo>
                  <a:lnTo>
                    <a:pt x="122815" y="70837"/>
                  </a:lnTo>
                  <a:lnTo>
                    <a:pt x="130624" y="94534"/>
                  </a:lnTo>
                  <a:lnTo>
                    <a:pt x="136870" y="143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6259" y="242155"/>
              <a:ext cx="18913" cy="389555"/>
            </a:xfrm>
            <a:custGeom>
              <a:avLst/>
              <a:gdLst/>
              <a:ahLst/>
              <a:cxnLst/>
              <a:rect l="0" t="0" r="0" b="0"/>
              <a:pathLst>
                <a:path w="18913" h="389555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79" y="130063"/>
                  </a:lnTo>
                  <a:lnTo>
                    <a:pt x="7493" y="181387"/>
                  </a:lnTo>
                  <a:lnTo>
                    <a:pt x="8207" y="241243"/>
                  </a:lnTo>
                  <a:lnTo>
                    <a:pt x="2294" y="303820"/>
                  </a:lnTo>
                  <a:lnTo>
                    <a:pt x="14930" y="366025"/>
                  </a:lnTo>
                  <a:lnTo>
                    <a:pt x="1891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9357" y="36849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6167" y="17958"/>
                  </a:lnTo>
                  <a:lnTo>
                    <a:pt x="89005" y="35149"/>
                  </a:lnTo>
                  <a:lnTo>
                    <a:pt x="32215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1709" y="694880"/>
              <a:ext cx="1484519" cy="42115"/>
            </a:xfrm>
            <a:custGeom>
              <a:avLst/>
              <a:gdLst/>
              <a:ahLst/>
              <a:cxnLst/>
              <a:rect l="0" t="0" r="0" b="0"/>
              <a:pathLst>
                <a:path w="1484519" h="42115">
                  <a:moveTo>
                    <a:pt x="1484518" y="0"/>
                  </a:moveTo>
                  <a:lnTo>
                    <a:pt x="1467751" y="5590"/>
                  </a:lnTo>
                  <a:lnTo>
                    <a:pt x="1413833" y="2318"/>
                  </a:lnTo>
                  <a:lnTo>
                    <a:pt x="1365179" y="687"/>
                  </a:lnTo>
                  <a:lnTo>
                    <a:pt x="1303104" y="136"/>
                  </a:lnTo>
                  <a:lnTo>
                    <a:pt x="1240453" y="27"/>
                  </a:lnTo>
                  <a:lnTo>
                    <a:pt x="1191624" y="8"/>
                  </a:lnTo>
                  <a:lnTo>
                    <a:pt x="1134523" y="3"/>
                  </a:lnTo>
                  <a:lnTo>
                    <a:pt x="1078739" y="1"/>
                  </a:lnTo>
                  <a:lnTo>
                    <a:pt x="1020789" y="7236"/>
                  </a:lnTo>
                  <a:lnTo>
                    <a:pt x="965362" y="9553"/>
                  </a:lnTo>
                  <a:lnTo>
                    <a:pt x="905655" y="10240"/>
                  </a:lnTo>
                  <a:lnTo>
                    <a:pt x="849230" y="11613"/>
                  </a:lnTo>
                  <a:lnTo>
                    <a:pt x="789747" y="17739"/>
                  </a:lnTo>
                  <a:lnTo>
                    <a:pt x="734558" y="20074"/>
                  </a:lnTo>
                  <a:lnTo>
                    <a:pt x="679991" y="21936"/>
                  </a:lnTo>
                  <a:lnTo>
                    <a:pt x="622229" y="28207"/>
                  </a:lnTo>
                  <a:lnTo>
                    <a:pt x="573269" y="30585"/>
                  </a:lnTo>
                  <a:lnTo>
                    <a:pt x="522238" y="31289"/>
                  </a:lnTo>
                  <a:lnTo>
                    <a:pt x="470072" y="31498"/>
                  </a:lnTo>
                  <a:lnTo>
                    <a:pt x="417571" y="31560"/>
                  </a:lnTo>
                  <a:lnTo>
                    <a:pt x="366141" y="31578"/>
                  </a:lnTo>
                  <a:lnTo>
                    <a:pt x="303128" y="31584"/>
                  </a:lnTo>
                  <a:lnTo>
                    <a:pt x="240292" y="31586"/>
                  </a:lnTo>
                  <a:lnTo>
                    <a:pt x="181649" y="31586"/>
                  </a:lnTo>
                  <a:lnTo>
                    <a:pt x="133241" y="31586"/>
                  </a:lnTo>
                  <a:lnTo>
                    <a:pt x="74369" y="34705"/>
                  </a:lnTo>
                  <a:lnTo>
                    <a:pt x="34904" y="399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7326" y="49483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266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58466" y="34744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4939" y="154167"/>
                  </a:lnTo>
                  <a:lnTo>
                    <a:pt x="7041" y="207704"/>
                  </a:lnTo>
                  <a:lnTo>
                    <a:pt x="1738" y="2633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11067" y="276442"/>
              <a:ext cx="308796" cy="207869"/>
            </a:xfrm>
            <a:custGeom>
              <a:avLst/>
              <a:gdLst/>
              <a:ahLst/>
              <a:cxnLst/>
              <a:rect l="0" t="0" r="0" b="0"/>
              <a:pathLst>
                <a:path w="308796" h="207869">
                  <a:moveTo>
                    <a:pt x="0" y="81526"/>
                  </a:moveTo>
                  <a:lnTo>
                    <a:pt x="17981" y="57480"/>
                  </a:lnTo>
                  <a:lnTo>
                    <a:pt x="74354" y="16061"/>
                  </a:lnTo>
                  <a:lnTo>
                    <a:pt x="95047" y="6417"/>
                  </a:lnTo>
                  <a:lnTo>
                    <a:pt x="137606" y="0"/>
                  </a:lnTo>
                  <a:lnTo>
                    <a:pt x="194814" y="6238"/>
                  </a:lnTo>
                  <a:lnTo>
                    <a:pt x="251996" y="22118"/>
                  </a:lnTo>
                  <a:lnTo>
                    <a:pt x="260414" y="27883"/>
                  </a:lnTo>
                  <a:lnTo>
                    <a:pt x="297662" y="75127"/>
                  </a:lnTo>
                  <a:lnTo>
                    <a:pt x="306989" y="93890"/>
                  </a:lnTo>
                  <a:lnTo>
                    <a:pt x="308795" y="113928"/>
                  </a:lnTo>
                  <a:lnTo>
                    <a:pt x="304528" y="134531"/>
                  </a:lnTo>
                  <a:lnTo>
                    <a:pt x="294833" y="155387"/>
                  </a:lnTo>
                  <a:lnTo>
                    <a:pt x="270632" y="181270"/>
                  </a:lnTo>
                  <a:lnTo>
                    <a:pt x="235645" y="198168"/>
                  </a:lnTo>
                  <a:lnTo>
                    <a:pt x="178984" y="207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4135" y="492075"/>
              <a:ext cx="141225" cy="160692"/>
            </a:xfrm>
            <a:custGeom>
              <a:avLst/>
              <a:gdLst/>
              <a:ahLst/>
              <a:cxnLst/>
              <a:rect l="0" t="0" r="0" b="0"/>
              <a:pathLst>
                <a:path w="141225" h="160692">
                  <a:moveTo>
                    <a:pt x="10673" y="86992"/>
                  </a:moveTo>
                  <a:lnTo>
                    <a:pt x="48151" y="95325"/>
                  </a:lnTo>
                  <a:lnTo>
                    <a:pt x="82999" y="93750"/>
                  </a:lnTo>
                  <a:lnTo>
                    <a:pt x="104819" y="87656"/>
                  </a:lnTo>
                  <a:lnTo>
                    <a:pt x="126215" y="77148"/>
                  </a:lnTo>
                  <a:lnTo>
                    <a:pt x="133324" y="68731"/>
                  </a:lnTo>
                  <a:lnTo>
                    <a:pt x="141224" y="46901"/>
                  </a:lnTo>
                  <a:lnTo>
                    <a:pt x="139821" y="36868"/>
                  </a:lnTo>
                  <a:lnTo>
                    <a:pt x="128903" y="19481"/>
                  </a:lnTo>
                  <a:lnTo>
                    <a:pt x="109233" y="7074"/>
                  </a:lnTo>
                  <a:lnTo>
                    <a:pt x="86063" y="0"/>
                  </a:lnTo>
                  <a:lnTo>
                    <a:pt x="64067" y="756"/>
                  </a:lnTo>
                  <a:lnTo>
                    <a:pt x="31952" y="13347"/>
                  </a:lnTo>
                  <a:lnTo>
                    <a:pt x="5800" y="37485"/>
                  </a:lnTo>
                  <a:lnTo>
                    <a:pt x="1575" y="48138"/>
                  </a:lnTo>
                  <a:lnTo>
                    <a:pt x="0" y="72453"/>
                  </a:lnTo>
                  <a:lnTo>
                    <a:pt x="11280" y="106861"/>
                  </a:lnTo>
                  <a:lnTo>
                    <a:pt x="29440" y="133693"/>
                  </a:lnTo>
                  <a:lnTo>
                    <a:pt x="55228" y="150872"/>
                  </a:lnTo>
                  <a:lnTo>
                    <a:pt x="84372" y="160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7651" y="505367"/>
              <a:ext cx="101428" cy="140747"/>
            </a:xfrm>
            <a:custGeom>
              <a:avLst/>
              <a:gdLst/>
              <a:ahLst/>
              <a:cxnLst/>
              <a:rect l="0" t="0" r="0" b="0"/>
              <a:pathLst>
                <a:path w="101428" h="140747">
                  <a:moveTo>
                    <a:pt x="6670" y="63171"/>
                  </a:moveTo>
                  <a:lnTo>
                    <a:pt x="31864" y="117046"/>
                  </a:lnTo>
                  <a:lnTo>
                    <a:pt x="42081" y="140746"/>
                  </a:lnTo>
                  <a:lnTo>
                    <a:pt x="40736" y="135083"/>
                  </a:lnTo>
                  <a:lnTo>
                    <a:pt x="15676" y="96255"/>
                  </a:lnTo>
                  <a:lnTo>
                    <a:pt x="9165" y="88736"/>
                  </a:lnTo>
                  <a:lnTo>
                    <a:pt x="1930" y="67905"/>
                  </a:lnTo>
                  <a:lnTo>
                    <a:pt x="0" y="55798"/>
                  </a:lnTo>
                  <a:lnTo>
                    <a:pt x="4096" y="36108"/>
                  </a:lnTo>
                  <a:lnTo>
                    <a:pt x="8463" y="27582"/>
                  </a:lnTo>
                  <a:lnTo>
                    <a:pt x="25794" y="14988"/>
                  </a:lnTo>
                  <a:lnTo>
                    <a:pt x="49095" y="6662"/>
                  </a:lnTo>
                  <a:lnTo>
                    <a:pt x="1014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24777" y="489250"/>
              <a:ext cx="91700" cy="156033"/>
            </a:xfrm>
            <a:custGeom>
              <a:avLst/>
              <a:gdLst/>
              <a:ahLst/>
              <a:cxnLst/>
              <a:rect l="0" t="0" r="0" b="0"/>
              <a:pathLst>
                <a:path w="91700" h="156033">
                  <a:moveTo>
                    <a:pt x="91699" y="5589"/>
                  </a:moveTo>
                  <a:lnTo>
                    <a:pt x="74932" y="0"/>
                  </a:lnTo>
                  <a:lnTo>
                    <a:pt x="57341" y="375"/>
                  </a:lnTo>
                  <a:lnTo>
                    <a:pt x="38994" y="5611"/>
                  </a:lnTo>
                  <a:lnTo>
                    <a:pt x="23041" y="15737"/>
                  </a:lnTo>
                  <a:lnTo>
                    <a:pt x="11272" y="31156"/>
                  </a:lnTo>
                  <a:lnTo>
                    <a:pt x="3311" y="50877"/>
                  </a:lnTo>
                  <a:lnTo>
                    <a:pt x="0" y="87118"/>
                  </a:lnTo>
                  <a:lnTo>
                    <a:pt x="3371" y="109674"/>
                  </a:lnTo>
                  <a:lnTo>
                    <a:pt x="11888" y="128278"/>
                  </a:lnTo>
                  <a:lnTo>
                    <a:pt x="17435" y="136515"/>
                  </a:lnTo>
                  <a:lnTo>
                    <a:pt x="32957" y="148786"/>
                  </a:lnTo>
                  <a:lnTo>
                    <a:pt x="42009" y="153696"/>
                  </a:lnTo>
                  <a:lnTo>
                    <a:pt x="61426" y="156032"/>
                  </a:lnTo>
                  <a:lnTo>
                    <a:pt x="78244" y="153171"/>
                  </a:lnTo>
                  <a:lnTo>
                    <a:pt x="82729" y="150770"/>
                  </a:lnTo>
                  <a:lnTo>
                    <a:pt x="91699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3457" y="492036"/>
              <a:ext cx="128838" cy="139674"/>
            </a:xfrm>
            <a:custGeom>
              <a:avLst/>
              <a:gdLst/>
              <a:ahLst/>
              <a:cxnLst/>
              <a:rect l="0" t="0" r="0" b="0"/>
              <a:pathLst>
                <a:path w="128838" h="139674">
                  <a:moveTo>
                    <a:pt x="47776" y="76502"/>
                  </a:moveTo>
                  <a:lnTo>
                    <a:pt x="107716" y="57374"/>
                  </a:lnTo>
                  <a:lnTo>
                    <a:pt x="125499" y="46164"/>
                  </a:lnTo>
                  <a:lnTo>
                    <a:pt x="128837" y="38729"/>
                  </a:lnTo>
                  <a:lnTo>
                    <a:pt x="128723" y="30263"/>
                  </a:lnTo>
                  <a:lnTo>
                    <a:pt x="126307" y="21110"/>
                  </a:lnTo>
                  <a:lnTo>
                    <a:pt x="121187" y="13838"/>
                  </a:lnTo>
                  <a:lnTo>
                    <a:pt x="106139" y="2638"/>
                  </a:lnTo>
                  <a:lnTo>
                    <a:pt x="84634" y="0"/>
                  </a:lnTo>
                  <a:lnTo>
                    <a:pt x="38289" y="7838"/>
                  </a:lnTo>
                  <a:lnTo>
                    <a:pt x="11560" y="22882"/>
                  </a:lnTo>
                  <a:lnTo>
                    <a:pt x="6085" y="31397"/>
                  </a:lnTo>
                  <a:lnTo>
                    <a:pt x="0" y="53336"/>
                  </a:lnTo>
                  <a:lnTo>
                    <a:pt x="2165" y="86406"/>
                  </a:lnTo>
                  <a:lnTo>
                    <a:pt x="10347" y="104690"/>
                  </a:lnTo>
                  <a:lnTo>
                    <a:pt x="22952" y="120616"/>
                  </a:lnTo>
                  <a:lnTo>
                    <a:pt x="40253" y="135493"/>
                  </a:lnTo>
                  <a:lnTo>
                    <a:pt x="50949" y="139226"/>
                  </a:lnTo>
                  <a:lnTo>
                    <a:pt x="110947" y="139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8103" y="536860"/>
              <a:ext cx="136872" cy="126436"/>
            </a:xfrm>
            <a:custGeom>
              <a:avLst/>
              <a:gdLst/>
              <a:ahLst/>
              <a:cxnLst/>
              <a:rect l="0" t="0" r="0" b="0"/>
              <a:pathLst>
                <a:path w="136872" h="126436">
                  <a:moveTo>
                    <a:pt x="0" y="21150"/>
                  </a:moveTo>
                  <a:lnTo>
                    <a:pt x="3120" y="63842"/>
                  </a:lnTo>
                  <a:lnTo>
                    <a:pt x="15619" y="107794"/>
                  </a:lnTo>
                  <a:lnTo>
                    <a:pt x="5064" y="54546"/>
                  </a:lnTo>
                  <a:lnTo>
                    <a:pt x="7320" y="32483"/>
                  </a:lnTo>
                  <a:lnTo>
                    <a:pt x="15342" y="14099"/>
                  </a:lnTo>
                  <a:lnTo>
                    <a:pt x="20756" y="5921"/>
                  </a:lnTo>
                  <a:lnTo>
                    <a:pt x="29046" y="1638"/>
                  </a:lnTo>
                  <a:lnTo>
                    <a:pt x="50734" y="0"/>
                  </a:lnTo>
                  <a:lnTo>
                    <a:pt x="69732" y="6291"/>
                  </a:lnTo>
                  <a:lnTo>
                    <a:pt x="100992" y="29393"/>
                  </a:lnTo>
                  <a:lnTo>
                    <a:pt x="117011" y="55178"/>
                  </a:lnTo>
                  <a:lnTo>
                    <a:pt x="133447" y="107794"/>
                  </a:lnTo>
                  <a:lnTo>
                    <a:pt x="136871" y="126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1438" y="252683"/>
              <a:ext cx="28293" cy="379027"/>
            </a:xfrm>
            <a:custGeom>
              <a:avLst/>
              <a:gdLst/>
              <a:ahLst/>
              <a:cxnLst/>
              <a:rect l="0" t="0" r="0" b="0"/>
              <a:pathLst>
                <a:path w="28293" h="379027">
                  <a:moveTo>
                    <a:pt x="7235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0" y="142405"/>
                  </a:lnTo>
                  <a:lnTo>
                    <a:pt x="14207" y="199315"/>
                  </a:lnTo>
                  <a:lnTo>
                    <a:pt x="17880" y="247530"/>
                  </a:lnTo>
                  <a:lnTo>
                    <a:pt x="24687" y="297691"/>
                  </a:lnTo>
                  <a:lnTo>
                    <a:pt x="27580" y="350915"/>
                  </a:lnTo>
                  <a:lnTo>
                    <a:pt x="2829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2860" y="40008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7482" y="3120"/>
                  </a:lnTo>
                  <a:lnTo>
                    <a:pt x="122536" y="14655"/>
                  </a:lnTo>
                  <a:lnTo>
                    <a:pt x="65452" y="27028"/>
                  </a:lnTo>
                  <a:lnTo>
                    <a:pt x="14662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6823" y="512877"/>
              <a:ext cx="163470" cy="124972"/>
            </a:xfrm>
            <a:custGeom>
              <a:avLst/>
              <a:gdLst/>
              <a:ahLst/>
              <a:cxnLst/>
              <a:rect l="0" t="0" r="0" b="0"/>
              <a:pathLst>
                <a:path w="163470" h="124972">
                  <a:moveTo>
                    <a:pt x="128803" y="13547"/>
                  </a:moveTo>
                  <a:lnTo>
                    <a:pt x="112036" y="2369"/>
                  </a:lnTo>
                  <a:lnTo>
                    <a:pt x="94445" y="0"/>
                  </a:lnTo>
                  <a:lnTo>
                    <a:pt x="54556" y="8012"/>
                  </a:lnTo>
                  <a:lnTo>
                    <a:pt x="23356" y="23086"/>
                  </a:lnTo>
                  <a:lnTo>
                    <a:pt x="8629" y="41963"/>
                  </a:lnTo>
                  <a:lnTo>
                    <a:pt x="3063" y="53548"/>
                  </a:lnTo>
                  <a:lnTo>
                    <a:pt x="0" y="75779"/>
                  </a:lnTo>
                  <a:lnTo>
                    <a:pt x="820" y="86621"/>
                  </a:lnTo>
                  <a:lnTo>
                    <a:pt x="11090" y="104906"/>
                  </a:lnTo>
                  <a:lnTo>
                    <a:pt x="18743" y="113058"/>
                  </a:lnTo>
                  <a:lnTo>
                    <a:pt x="39724" y="122115"/>
                  </a:lnTo>
                  <a:lnTo>
                    <a:pt x="63476" y="124971"/>
                  </a:lnTo>
                  <a:lnTo>
                    <a:pt x="117991" y="114283"/>
                  </a:lnTo>
                  <a:lnTo>
                    <a:pt x="144187" y="98897"/>
                  </a:lnTo>
                  <a:lnTo>
                    <a:pt x="156308" y="83066"/>
                  </a:lnTo>
                  <a:lnTo>
                    <a:pt x="161177" y="73931"/>
                  </a:lnTo>
                  <a:lnTo>
                    <a:pt x="163469" y="54423"/>
                  </a:lnTo>
                  <a:lnTo>
                    <a:pt x="159418" y="35224"/>
                  </a:lnTo>
                  <a:lnTo>
                    <a:pt x="139332" y="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2412" y="324153"/>
              <a:ext cx="133257" cy="297029"/>
            </a:xfrm>
            <a:custGeom>
              <a:avLst/>
              <a:gdLst/>
              <a:ahLst/>
              <a:cxnLst/>
              <a:rect l="0" t="0" r="0" b="0"/>
              <a:pathLst>
                <a:path w="133257" h="297029">
                  <a:moveTo>
                    <a:pt x="70085" y="297028"/>
                  </a:moveTo>
                  <a:lnTo>
                    <a:pt x="66966" y="254336"/>
                  </a:lnTo>
                  <a:lnTo>
                    <a:pt x="50957" y="194960"/>
                  </a:lnTo>
                  <a:lnTo>
                    <a:pt x="25871" y="133935"/>
                  </a:lnTo>
                  <a:lnTo>
                    <a:pt x="1886" y="73516"/>
                  </a:lnTo>
                  <a:lnTo>
                    <a:pt x="0" y="47951"/>
                  </a:lnTo>
                  <a:lnTo>
                    <a:pt x="3061" y="24890"/>
                  </a:lnTo>
                  <a:lnTo>
                    <a:pt x="7855" y="16167"/>
                  </a:lnTo>
                  <a:lnTo>
                    <a:pt x="22540" y="3355"/>
                  </a:lnTo>
                  <a:lnTo>
                    <a:pt x="43884" y="0"/>
                  </a:lnTo>
                  <a:lnTo>
                    <a:pt x="90126" y="7379"/>
                  </a:lnTo>
                  <a:lnTo>
                    <a:pt x="133256" y="23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37741" y="51589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2" y="2195"/>
                  </a:lnTo>
                  <a:lnTo>
                    <a:pt x="3665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97472" y="324571"/>
              <a:ext cx="253311" cy="254497"/>
            </a:xfrm>
            <a:custGeom>
              <a:avLst/>
              <a:gdLst/>
              <a:ahLst/>
              <a:cxnLst/>
              <a:rect l="0" t="0" r="0" b="0"/>
              <a:pathLst>
                <a:path w="253311" h="254497">
                  <a:moveTo>
                    <a:pt x="56165" y="254496"/>
                  </a:moveTo>
                  <a:lnTo>
                    <a:pt x="47832" y="217018"/>
                  </a:lnTo>
                  <a:lnTo>
                    <a:pt x="40481" y="165594"/>
                  </a:lnTo>
                  <a:lnTo>
                    <a:pt x="24363" y="104748"/>
                  </a:lnTo>
                  <a:lnTo>
                    <a:pt x="7003" y="45003"/>
                  </a:lnTo>
                  <a:lnTo>
                    <a:pt x="0" y="23348"/>
                  </a:lnTo>
                  <a:lnTo>
                    <a:pt x="1175" y="14999"/>
                  </a:lnTo>
                  <a:lnTo>
                    <a:pt x="5467" y="8264"/>
                  </a:lnTo>
                  <a:lnTo>
                    <a:pt x="11838" y="2604"/>
                  </a:lnTo>
                  <a:lnTo>
                    <a:pt x="20764" y="0"/>
                  </a:lnTo>
                  <a:lnTo>
                    <a:pt x="71832" y="4227"/>
                  </a:lnTo>
                  <a:lnTo>
                    <a:pt x="132309" y="16327"/>
                  </a:lnTo>
                  <a:lnTo>
                    <a:pt x="191971" y="44913"/>
                  </a:lnTo>
                  <a:lnTo>
                    <a:pt x="212449" y="60742"/>
                  </a:lnTo>
                  <a:lnTo>
                    <a:pt x="241540" y="105913"/>
                  </a:lnTo>
                  <a:lnTo>
                    <a:pt x="249688" y="128797"/>
                  </a:lnTo>
                  <a:lnTo>
                    <a:pt x="253310" y="154566"/>
                  </a:lnTo>
                  <a:lnTo>
                    <a:pt x="248680" y="175378"/>
                  </a:lnTo>
                  <a:lnTo>
                    <a:pt x="226644" y="207802"/>
                  </a:lnTo>
                  <a:lnTo>
                    <a:pt x="195455" y="229612"/>
                  </a:lnTo>
                  <a:lnTo>
                    <a:pt x="132378" y="245197"/>
                  </a:lnTo>
                  <a:lnTo>
                    <a:pt x="111095" y="249193"/>
                  </a:lnTo>
                  <a:lnTo>
                    <a:pt x="77222" y="243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99182" y="418337"/>
              <a:ext cx="122953" cy="136258"/>
            </a:xfrm>
            <a:custGeom>
              <a:avLst/>
              <a:gdLst/>
              <a:ahLst/>
              <a:cxnLst/>
              <a:rect l="0" t="0" r="0" b="0"/>
              <a:pathLst>
                <a:path w="122953" h="136258">
                  <a:moveTo>
                    <a:pt x="28196" y="76502"/>
                  </a:moveTo>
                  <a:lnTo>
                    <a:pt x="82071" y="57374"/>
                  </a:lnTo>
                  <a:lnTo>
                    <a:pt x="102443" y="46164"/>
                  </a:lnTo>
                  <a:lnTo>
                    <a:pt x="108110" y="38729"/>
                  </a:lnTo>
                  <a:lnTo>
                    <a:pt x="110718" y="30263"/>
                  </a:lnTo>
                  <a:lnTo>
                    <a:pt x="111286" y="21109"/>
                  </a:lnTo>
                  <a:lnTo>
                    <a:pt x="108156" y="13837"/>
                  </a:lnTo>
                  <a:lnTo>
                    <a:pt x="95319" y="2638"/>
                  </a:lnTo>
                  <a:lnTo>
                    <a:pt x="74796" y="0"/>
                  </a:lnTo>
                  <a:lnTo>
                    <a:pt x="51247" y="3896"/>
                  </a:lnTo>
                  <a:lnTo>
                    <a:pt x="29082" y="13427"/>
                  </a:lnTo>
                  <a:lnTo>
                    <a:pt x="13772" y="28582"/>
                  </a:lnTo>
                  <a:lnTo>
                    <a:pt x="8051" y="37536"/>
                  </a:lnTo>
                  <a:lnTo>
                    <a:pt x="0" y="72495"/>
                  </a:lnTo>
                  <a:lnTo>
                    <a:pt x="4356" y="95778"/>
                  </a:lnTo>
                  <a:lnTo>
                    <a:pt x="8794" y="106900"/>
                  </a:lnTo>
                  <a:lnTo>
                    <a:pt x="23082" y="122378"/>
                  </a:lnTo>
                  <a:lnTo>
                    <a:pt x="31806" y="128143"/>
                  </a:lnTo>
                  <a:lnTo>
                    <a:pt x="66440" y="136257"/>
                  </a:lnTo>
                  <a:lnTo>
                    <a:pt x="122952" y="129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81949" y="436607"/>
              <a:ext cx="108642" cy="111106"/>
            </a:xfrm>
            <a:custGeom>
              <a:avLst/>
              <a:gdLst/>
              <a:ahLst/>
              <a:cxnLst/>
              <a:rect l="0" t="0" r="0" b="0"/>
              <a:pathLst>
                <a:path w="108642" h="111106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3" y="24803"/>
                  </a:lnTo>
                  <a:lnTo>
                    <a:pt x="1947" y="50277"/>
                  </a:lnTo>
                  <a:lnTo>
                    <a:pt x="0" y="69904"/>
                  </a:lnTo>
                  <a:lnTo>
                    <a:pt x="1119" y="80051"/>
                  </a:lnTo>
                  <a:lnTo>
                    <a:pt x="11721" y="97565"/>
                  </a:lnTo>
                  <a:lnTo>
                    <a:pt x="19461" y="105511"/>
                  </a:lnTo>
                  <a:lnTo>
                    <a:pt x="28131" y="109639"/>
                  </a:lnTo>
                  <a:lnTo>
                    <a:pt x="47123" y="111105"/>
                  </a:lnTo>
                  <a:lnTo>
                    <a:pt x="108641" y="10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53761" y="421139"/>
              <a:ext cx="84229" cy="99500"/>
            </a:xfrm>
            <a:custGeom>
              <a:avLst/>
              <a:gdLst/>
              <a:ahLst/>
              <a:cxnLst/>
              <a:rect l="0" t="0" r="0" b="0"/>
              <a:pathLst>
                <a:path w="84229" h="99500">
                  <a:moveTo>
                    <a:pt x="0" y="52643"/>
                  </a:moveTo>
                  <a:lnTo>
                    <a:pt x="20244" y="96605"/>
                  </a:lnTo>
                  <a:lnTo>
                    <a:pt x="22855" y="99499"/>
                  </a:lnTo>
                  <a:lnTo>
                    <a:pt x="23425" y="97918"/>
                  </a:lnTo>
                  <a:lnTo>
                    <a:pt x="6542" y="41067"/>
                  </a:lnTo>
                  <a:lnTo>
                    <a:pt x="6701" y="32057"/>
                  </a:lnTo>
                  <a:lnTo>
                    <a:pt x="13117" y="15808"/>
                  </a:lnTo>
                  <a:lnTo>
                    <a:pt x="20443" y="10539"/>
                  </a:lnTo>
                  <a:lnTo>
                    <a:pt x="50772" y="312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36140" y="392648"/>
              <a:ext cx="112937" cy="154834"/>
            </a:xfrm>
            <a:custGeom>
              <a:avLst/>
              <a:gdLst/>
              <a:ahLst/>
              <a:cxnLst/>
              <a:rect l="0" t="0" r="0" b="0"/>
              <a:pathLst>
                <a:path w="112937" h="154834">
                  <a:moveTo>
                    <a:pt x="7134" y="70605"/>
                  </a:moveTo>
                  <a:lnTo>
                    <a:pt x="44612" y="78939"/>
                  </a:lnTo>
                  <a:lnTo>
                    <a:pt x="56686" y="79670"/>
                  </a:lnTo>
                  <a:lnTo>
                    <a:pt x="76340" y="74244"/>
                  </a:lnTo>
                  <a:lnTo>
                    <a:pt x="108022" y="51697"/>
                  </a:lnTo>
                  <a:lnTo>
                    <a:pt x="111828" y="43962"/>
                  </a:lnTo>
                  <a:lnTo>
                    <a:pt x="112936" y="26008"/>
                  </a:lnTo>
                  <a:lnTo>
                    <a:pt x="109255" y="18647"/>
                  </a:lnTo>
                  <a:lnTo>
                    <a:pt x="95805" y="7349"/>
                  </a:lnTo>
                  <a:lnTo>
                    <a:pt x="62913" y="0"/>
                  </a:lnTo>
                  <a:lnTo>
                    <a:pt x="40113" y="4520"/>
                  </a:lnTo>
                  <a:lnTo>
                    <a:pt x="29120" y="9001"/>
                  </a:lnTo>
                  <a:lnTo>
                    <a:pt x="13786" y="23339"/>
                  </a:lnTo>
                  <a:lnTo>
                    <a:pt x="8060" y="32075"/>
                  </a:lnTo>
                  <a:lnTo>
                    <a:pt x="0" y="66728"/>
                  </a:lnTo>
                  <a:lnTo>
                    <a:pt x="3201" y="106631"/>
                  </a:lnTo>
                  <a:lnTo>
                    <a:pt x="11625" y="127951"/>
                  </a:lnTo>
                  <a:lnTo>
                    <a:pt x="17147" y="136912"/>
                  </a:lnTo>
                  <a:lnTo>
                    <a:pt x="25508" y="142886"/>
                  </a:lnTo>
                  <a:lnTo>
                    <a:pt x="70305" y="154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9618" y="399756"/>
              <a:ext cx="222683" cy="130878"/>
            </a:xfrm>
            <a:custGeom>
              <a:avLst/>
              <a:gdLst/>
              <a:ahLst/>
              <a:cxnLst/>
              <a:rect l="0" t="0" r="0" b="0"/>
              <a:pathLst>
                <a:path w="222683" h="130878">
                  <a:moveTo>
                    <a:pt x="106869" y="74026"/>
                  </a:moveTo>
                  <a:lnTo>
                    <a:pt x="87741" y="21321"/>
                  </a:lnTo>
                  <a:lnTo>
                    <a:pt x="76531" y="5368"/>
                  </a:lnTo>
                  <a:lnTo>
                    <a:pt x="67926" y="1348"/>
                  </a:lnTo>
                  <a:lnTo>
                    <a:pt x="45887" y="0"/>
                  </a:lnTo>
                  <a:lnTo>
                    <a:pt x="35799" y="3619"/>
                  </a:lnTo>
                  <a:lnTo>
                    <a:pt x="18350" y="16997"/>
                  </a:lnTo>
                  <a:lnTo>
                    <a:pt x="962" y="49850"/>
                  </a:lnTo>
                  <a:lnTo>
                    <a:pt x="0" y="61418"/>
                  </a:lnTo>
                  <a:lnTo>
                    <a:pt x="5169" y="83630"/>
                  </a:lnTo>
                  <a:lnTo>
                    <a:pt x="21234" y="115866"/>
                  </a:lnTo>
                  <a:lnTo>
                    <a:pt x="29892" y="122976"/>
                  </a:lnTo>
                  <a:lnTo>
                    <a:pt x="51990" y="130877"/>
                  </a:lnTo>
                  <a:lnTo>
                    <a:pt x="62094" y="130644"/>
                  </a:lnTo>
                  <a:lnTo>
                    <a:pt x="79559" y="124146"/>
                  </a:lnTo>
                  <a:lnTo>
                    <a:pt x="102547" y="107334"/>
                  </a:lnTo>
                  <a:lnTo>
                    <a:pt x="113917" y="88049"/>
                  </a:lnTo>
                  <a:lnTo>
                    <a:pt x="118587" y="76356"/>
                  </a:lnTo>
                  <a:lnTo>
                    <a:pt x="124039" y="72070"/>
                  </a:lnTo>
                  <a:lnTo>
                    <a:pt x="130015" y="72722"/>
                  </a:lnTo>
                  <a:lnTo>
                    <a:pt x="191395" y="111604"/>
                  </a:lnTo>
                  <a:lnTo>
                    <a:pt x="222682" y="126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34333" y="347440"/>
              <a:ext cx="130499" cy="175475"/>
            </a:xfrm>
            <a:custGeom>
              <a:avLst/>
              <a:gdLst/>
              <a:ahLst/>
              <a:cxnLst/>
              <a:rect l="0" t="0" r="0" b="0"/>
              <a:pathLst>
                <a:path w="130499" h="175475">
                  <a:moveTo>
                    <a:pt x="72195" y="0"/>
                  </a:moveTo>
                  <a:lnTo>
                    <a:pt x="40913" y="9575"/>
                  </a:lnTo>
                  <a:lnTo>
                    <a:pt x="2507" y="39403"/>
                  </a:lnTo>
                  <a:lnTo>
                    <a:pt x="0" y="46156"/>
                  </a:lnTo>
                  <a:lnTo>
                    <a:pt x="668" y="52997"/>
                  </a:lnTo>
                  <a:lnTo>
                    <a:pt x="3453" y="59898"/>
                  </a:lnTo>
                  <a:lnTo>
                    <a:pt x="15907" y="70685"/>
                  </a:lnTo>
                  <a:lnTo>
                    <a:pt x="69809" y="90850"/>
                  </a:lnTo>
                  <a:lnTo>
                    <a:pt x="101904" y="102828"/>
                  </a:lnTo>
                  <a:lnTo>
                    <a:pt x="118934" y="114331"/>
                  </a:lnTo>
                  <a:lnTo>
                    <a:pt x="124412" y="123014"/>
                  </a:lnTo>
                  <a:lnTo>
                    <a:pt x="130498" y="145140"/>
                  </a:lnTo>
                  <a:lnTo>
                    <a:pt x="128611" y="154082"/>
                  </a:lnTo>
                  <a:lnTo>
                    <a:pt x="123844" y="161213"/>
                  </a:lnTo>
                  <a:lnTo>
                    <a:pt x="117156" y="167137"/>
                  </a:lnTo>
                  <a:lnTo>
                    <a:pt x="97247" y="173719"/>
                  </a:lnTo>
                  <a:lnTo>
                    <a:pt x="73971" y="175474"/>
                  </a:lnTo>
                  <a:lnTo>
                    <a:pt x="1955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97560" y="365224"/>
              <a:ext cx="277467" cy="179510"/>
            </a:xfrm>
            <a:custGeom>
              <a:avLst/>
              <a:gdLst/>
              <a:ahLst/>
              <a:cxnLst/>
              <a:rect l="0" t="0" r="0" b="0"/>
              <a:pathLst>
                <a:path w="277467" h="179510">
                  <a:moveTo>
                    <a:pt x="56367" y="76972"/>
                  </a:moveTo>
                  <a:lnTo>
                    <a:pt x="114984" y="67907"/>
                  </a:lnTo>
                  <a:lnTo>
                    <a:pt x="149774" y="61288"/>
                  </a:lnTo>
                  <a:lnTo>
                    <a:pt x="158413" y="55988"/>
                  </a:lnTo>
                  <a:lnTo>
                    <a:pt x="171131" y="40740"/>
                  </a:lnTo>
                  <a:lnTo>
                    <a:pt x="172651" y="32930"/>
                  </a:lnTo>
                  <a:lnTo>
                    <a:pt x="171324" y="25384"/>
                  </a:lnTo>
                  <a:lnTo>
                    <a:pt x="168100" y="18014"/>
                  </a:lnTo>
                  <a:lnTo>
                    <a:pt x="152040" y="6705"/>
                  </a:lnTo>
                  <a:lnTo>
                    <a:pt x="141206" y="2051"/>
                  </a:lnTo>
                  <a:lnTo>
                    <a:pt x="116691" y="0"/>
                  </a:lnTo>
                  <a:lnTo>
                    <a:pt x="68413" y="8216"/>
                  </a:lnTo>
                  <a:lnTo>
                    <a:pt x="35760" y="23325"/>
                  </a:lnTo>
                  <a:lnTo>
                    <a:pt x="20692" y="39091"/>
                  </a:lnTo>
                  <a:lnTo>
                    <a:pt x="1487" y="77809"/>
                  </a:lnTo>
                  <a:lnTo>
                    <a:pt x="0" y="98401"/>
                  </a:lnTo>
                  <a:lnTo>
                    <a:pt x="4409" y="118082"/>
                  </a:lnTo>
                  <a:lnTo>
                    <a:pt x="26303" y="149780"/>
                  </a:lnTo>
                  <a:lnTo>
                    <a:pt x="32815" y="157096"/>
                  </a:lnTo>
                  <a:lnTo>
                    <a:pt x="64337" y="172983"/>
                  </a:lnTo>
                  <a:lnTo>
                    <a:pt x="103312" y="179509"/>
                  </a:lnTo>
                  <a:lnTo>
                    <a:pt x="158404" y="173309"/>
                  </a:lnTo>
                  <a:lnTo>
                    <a:pt x="217466" y="163939"/>
                  </a:lnTo>
                  <a:lnTo>
                    <a:pt x="255398" y="158892"/>
                  </a:lnTo>
                  <a:lnTo>
                    <a:pt x="277466" y="150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42611" y="1473660"/>
            <a:ext cx="2099952" cy="395957"/>
            <a:chOff x="742611" y="1473660"/>
            <a:chExt cx="2099952" cy="395957"/>
          </a:xfrm>
        </p:grpSpPr>
        <p:sp>
          <p:nvSpPr>
            <p:cNvPr id="35" name="Freeform 34"/>
            <p:cNvSpPr/>
            <p:nvPr/>
          </p:nvSpPr>
          <p:spPr>
            <a:xfrm>
              <a:off x="742611" y="1537814"/>
              <a:ext cx="338980" cy="331803"/>
            </a:xfrm>
            <a:custGeom>
              <a:avLst/>
              <a:gdLst/>
              <a:ahLst/>
              <a:cxnLst/>
              <a:rect l="0" t="0" r="0" b="0"/>
              <a:pathLst>
                <a:path w="338980" h="331803">
                  <a:moveTo>
                    <a:pt x="15309" y="304344"/>
                  </a:moveTo>
                  <a:lnTo>
                    <a:pt x="26487" y="293165"/>
                  </a:lnTo>
                  <a:lnTo>
                    <a:pt x="31975" y="272079"/>
                  </a:lnTo>
                  <a:lnTo>
                    <a:pt x="31945" y="227323"/>
                  </a:lnTo>
                  <a:lnTo>
                    <a:pt x="27044" y="165387"/>
                  </a:lnTo>
                  <a:lnTo>
                    <a:pt x="14543" y="105414"/>
                  </a:lnTo>
                  <a:lnTo>
                    <a:pt x="0" y="51806"/>
                  </a:lnTo>
                  <a:lnTo>
                    <a:pt x="1876" y="30668"/>
                  </a:lnTo>
                  <a:lnTo>
                    <a:pt x="6354" y="22457"/>
                  </a:lnTo>
                  <a:lnTo>
                    <a:pt x="20687" y="10215"/>
                  </a:lnTo>
                  <a:lnTo>
                    <a:pt x="41876" y="3994"/>
                  </a:lnTo>
                  <a:lnTo>
                    <a:pt x="99195" y="0"/>
                  </a:lnTo>
                  <a:lnTo>
                    <a:pt x="151202" y="7617"/>
                  </a:lnTo>
                  <a:lnTo>
                    <a:pt x="213604" y="23792"/>
                  </a:lnTo>
                  <a:lnTo>
                    <a:pt x="255949" y="46068"/>
                  </a:lnTo>
                  <a:lnTo>
                    <a:pt x="316930" y="100848"/>
                  </a:lnTo>
                  <a:lnTo>
                    <a:pt x="332535" y="127455"/>
                  </a:lnTo>
                  <a:lnTo>
                    <a:pt x="338979" y="163155"/>
                  </a:lnTo>
                  <a:lnTo>
                    <a:pt x="334247" y="186611"/>
                  </a:lnTo>
                  <a:lnTo>
                    <a:pt x="307258" y="248413"/>
                  </a:lnTo>
                  <a:lnTo>
                    <a:pt x="285086" y="271784"/>
                  </a:lnTo>
                  <a:lnTo>
                    <a:pt x="225531" y="311667"/>
                  </a:lnTo>
                  <a:lnTo>
                    <a:pt x="170851" y="330828"/>
                  </a:lnTo>
                  <a:lnTo>
                    <a:pt x="111327" y="331802"/>
                  </a:lnTo>
                  <a:lnTo>
                    <a:pt x="51956" y="319008"/>
                  </a:lnTo>
                  <a:lnTo>
                    <a:pt x="36366" y="314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8977" y="18526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59466" y="1747401"/>
              <a:ext cx="9066" cy="105286"/>
            </a:xfrm>
            <a:custGeom>
              <a:avLst/>
              <a:gdLst/>
              <a:ahLst/>
              <a:cxnLst/>
              <a:rect l="0" t="0" r="0" b="0"/>
              <a:pathLst>
                <a:path w="9066" h="105286">
                  <a:moveTo>
                    <a:pt x="9065" y="0"/>
                  </a:moveTo>
                  <a:lnTo>
                    <a:pt x="0" y="58617"/>
                  </a:lnTo>
                  <a:lnTo>
                    <a:pt x="906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47474" y="16421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86106" y="1668112"/>
              <a:ext cx="153549" cy="170974"/>
            </a:xfrm>
            <a:custGeom>
              <a:avLst/>
              <a:gdLst/>
              <a:ahLst/>
              <a:cxnLst/>
              <a:rect l="0" t="0" r="0" b="0"/>
              <a:pathLst>
                <a:path w="153549" h="170974">
                  <a:moveTo>
                    <a:pt x="103524" y="5590"/>
                  </a:moveTo>
                  <a:lnTo>
                    <a:pt x="86756" y="0"/>
                  </a:lnTo>
                  <a:lnTo>
                    <a:pt x="53972" y="2114"/>
                  </a:lnTo>
                  <a:lnTo>
                    <a:pt x="34317" y="10284"/>
                  </a:lnTo>
                  <a:lnTo>
                    <a:pt x="17783" y="22884"/>
                  </a:lnTo>
                  <a:lnTo>
                    <a:pt x="2636" y="40182"/>
                  </a:lnTo>
                  <a:lnTo>
                    <a:pt x="0" y="48538"/>
                  </a:lnTo>
                  <a:lnTo>
                    <a:pt x="583" y="56449"/>
                  </a:lnTo>
                  <a:lnTo>
                    <a:pt x="3311" y="64062"/>
                  </a:lnTo>
                  <a:lnTo>
                    <a:pt x="15701" y="75641"/>
                  </a:lnTo>
                  <a:lnTo>
                    <a:pt x="34076" y="83517"/>
                  </a:lnTo>
                  <a:lnTo>
                    <a:pt x="91937" y="94577"/>
                  </a:lnTo>
                  <a:lnTo>
                    <a:pt x="133730" y="108782"/>
                  </a:lnTo>
                  <a:lnTo>
                    <a:pt x="150484" y="120083"/>
                  </a:lnTo>
                  <a:lnTo>
                    <a:pt x="153548" y="127542"/>
                  </a:lnTo>
                  <a:lnTo>
                    <a:pt x="153251" y="136024"/>
                  </a:lnTo>
                  <a:lnTo>
                    <a:pt x="150713" y="145188"/>
                  </a:lnTo>
                  <a:lnTo>
                    <a:pt x="145512" y="152468"/>
                  </a:lnTo>
                  <a:lnTo>
                    <a:pt x="130374" y="163675"/>
                  </a:lnTo>
                  <a:lnTo>
                    <a:pt x="96531" y="170973"/>
                  </a:lnTo>
                  <a:lnTo>
                    <a:pt x="38724" y="165308"/>
                  </a:lnTo>
                  <a:lnTo>
                    <a:pt x="19296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41061" y="1668112"/>
              <a:ext cx="101254" cy="133602"/>
            </a:xfrm>
            <a:custGeom>
              <a:avLst/>
              <a:gdLst/>
              <a:ahLst/>
              <a:cxnLst/>
              <a:rect l="0" t="0" r="0" b="0"/>
              <a:pathLst>
                <a:path w="101254" h="133602">
                  <a:moveTo>
                    <a:pt x="101253" y="5590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8" y="5612"/>
                  </a:lnTo>
                  <a:lnTo>
                    <a:pt x="32595" y="15738"/>
                  </a:lnTo>
                  <a:lnTo>
                    <a:pt x="10459" y="40182"/>
                  </a:lnTo>
                  <a:lnTo>
                    <a:pt x="2408" y="62688"/>
                  </a:lnTo>
                  <a:lnTo>
                    <a:pt x="0" y="87119"/>
                  </a:lnTo>
                  <a:lnTo>
                    <a:pt x="2829" y="109675"/>
                  </a:lnTo>
                  <a:lnTo>
                    <a:pt x="7561" y="118264"/>
                  </a:lnTo>
                  <a:lnTo>
                    <a:pt x="22177" y="130926"/>
                  </a:lnTo>
                  <a:lnTo>
                    <a:pt x="30988" y="133601"/>
                  </a:lnTo>
                  <a:lnTo>
                    <a:pt x="50137" y="133454"/>
                  </a:lnTo>
                  <a:lnTo>
                    <a:pt x="101253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52212" y="1684230"/>
              <a:ext cx="127511" cy="118123"/>
            </a:xfrm>
            <a:custGeom>
              <a:avLst/>
              <a:gdLst/>
              <a:ahLst/>
              <a:cxnLst/>
              <a:rect l="0" t="0" r="0" b="0"/>
              <a:pathLst>
                <a:path w="127511" h="118123">
                  <a:moveTo>
                    <a:pt x="79614" y="10529"/>
                  </a:moveTo>
                  <a:lnTo>
                    <a:pt x="62847" y="4939"/>
                  </a:lnTo>
                  <a:lnTo>
                    <a:pt x="45256" y="5315"/>
                  </a:lnTo>
                  <a:lnTo>
                    <a:pt x="35652" y="7053"/>
                  </a:lnTo>
                  <a:lnTo>
                    <a:pt x="18741" y="18342"/>
                  </a:lnTo>
                  <a:lnTo>
                    <a:pt x="10956" y="26266"/>
                  </a:lnTo>
                  <a:lnTo>
                    <a:pt x="2307" y="47549"/>
                  </a:lnTo>
                  <a:lnTo>
                    <a:pt x="0" y="59775"/>
                  </a:lnTo>
                  <a:lnTo>
                    <a:pt x="3676" y="82719"/>
                  </a:lnTo>
                  <a:lnTo>
                    <a:pt x="7932" y="93751"/>
                  </a:lnTo>
                  <a:lnTo>
                    <a:pt x="22019" y="109127"/>
                  </a:lnTo>
                  <a:lnTo>
                    <a:pt x="30689" y="114866"/>
                  </a:lnTo>
                  <a:lnTo>
                    <a:pt x="49681" y="118122"/>
                  </a:lnTo>
                  <a:lnTo>
                    <a:pt x="69820" y="114500"/>
                  </a:lnTo>
                  <a:lnTo>
                    <a:pt x="90469" y="105091"/>
                  </a:lnTo>
                  <a:lnTo>
                    <a:pt x="116236" y="81051"/>
                  </a:lnTo>
                  <a:lnTo>
                    <a:pt x="125136" y="58640"/>
                  </a:lnTo>
                  <a:lnTo>
                    <a:pt x="127510" y="46112"/>
                  </a:lnTo>
                  <a:lnTo>
                    <a:pt x="125583" y="35421"/>
                  </a:lnTo>
                  <a:lnTo>
                    <a:pt x="100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55395" y="1673702"/>
              <a:ext cx="132183" cy="130718"/>
            </a:xfrm>
            <a:custGeom>
              <a:avLst/>
              <a:gdLst/>
              <a:ahLst/>
              <a:cxnLst/>
              <a:rect l="0" t="0" r="0" b="0"/>
              <a:pathLst>
                <a:path w="132183" h="130718">
                  <a:moveTo>
                    <a:pt x="13302" y="21057"/>
                  </a:moveTo>
                  <a:lnTo>
                    <a:pt x="2124" y="32235"/>
                  </a:lnTo>
                  <a:lnTo>
                    <a:pt x="0" y="39037"/>
                  </a:lnTo>
                  <a:lnTo>
                    <a:pt x="2602" y="65379"/>
                  </a:lnTo>
                  <a:lnTo>
                    <a:pt x="17081" y="105721"/>
                  </a:lnTo>
                  <a:lnTo>
                    <a:pt x="22840" y="116104"/>
                  </a:lnTo>
                  <a:lnTo>
                    <a:pt x="31359" y="123026"/>
                  </a:lnTo>
                  <a:lnTo>
                    <a:pt x="53303" y="130717"/>
                  </a:lnTo>
                  <a:lnTo>
                    <a:pt x="75534" y="127896"/>
                  </a:lnTo>
                  <a:lnTo>
                    <a:pt x="104661" y="113154"/>
                  </a:lnTo>
                  <a:lnTo>
                    <a:pt x="112812" y="107021"/>
                  </a:lnTo>
                  <a:lnTo>
                    <a:pt x="124989" y="87729"/>
                  </a:lnTo>
                  <a:lnTo>
                    <a:pt x="129874" y="76034"/>
                  </a:lnTo>
                  <a:lnTo>
                    <a:pt x="132182" y="50560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8210" y="1670247"/>
              <a:ext cx="147400" cy="129798"/>
            </a:xfrm>
            <a:custGeom>
              <a:avLst/>
              <a:gdLst/>
              <a:ahLst/>
              <a:cxnLst/>
              <a:rect l="0" t="0" r="0" b="0"/>
              <a:pathLst>
                <a:path w="147400" h="129798">
                  <a:moveTo>
                    <a:pt x="0" y="35040"/>
                  </a:moveTo>
                  <a:lnTo>
                    <a:pt x="14572" y="77732"/>
                  </a:lnTo>
                  <a:lnTo>
                    <a:pt x="33814" y="119382"/>
                  </a:lnTo>
                  <a:lnTo>
                    <a:pt x="34241" y="124024"/>
                  </a:lnTo>
                  <a:lnTo>
                    <a:pt x="32186" y="124778"/>
                  </a:lnTo>
                  <a:lnTo>
                    <a:pt x="28476" y="122941"/>
                  </a:lnTo>
                  <a:lnTo>
                    <a:pt x="24354" y="108423"/>
                  </a:lnTo>
                  <a:lnTo>
                    <a:pt x="21708" y="55385"/>
                  </a:lnTo>
                  <a:lnTo>
                    <a:pt x="27586" y="28874"/>
                  </a:lnTo>
                  <a:lnTo>
                    <a:pt x="32428" y="16892"/>
                  </a:lnTo>
                  <a:lnTo>
                    <a:pt x="40336" y="8903"/>
                  </a:lnTo>
                  <a:lnTo>
                    <a:pt x="61601" y="27"/>
                  </a:lnTo>
                  <a:lnTo>
                    <a:pt x="71483" y="0"/>
                  </a:lnTo>
                  <a:lnTo>
                    <a:pt x="88702" y="6209"/>
                  </a:lnTo>
                  <a:lnTo>
                    <a:pt x="111550" y="22858"/>
                  </a:lnTo>
                  <a:lnTo>
                    <a:pt x="127548" y="48198"/>
                  </a:lnTo>
                  <a:lnTo>
                    <a:pt x="143976" y="103771"/>
                  </a:lnTo>
                  <a:lnTo>
                    <a:pt x="147399" y="129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15357" y="1473660"/>
              <a:ext cx="48180" cy="336913"/>
            </a:xfrm>
            <a:custGeom>
              <a:avLst/>
              <a:gdLst/>
              <a:ahLst/>
              <a:cxnLst/>
              <a:rect l="0" t="0" r="0" b="0"/>
              <a:pathLst>
                <a:path w="48180" h="336913">
                  <a:moveTo>
                    <a:pt x="6065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3941" y="147998"/>
                  </a:lnTo>
                  <a:lnTo>
                    <a:pt x="18927" y="197099"/>
                  </a:lnTo>
                  <a:lnTo>
                    <a:pt x="25504" y="255612"/>
                  </a:lnTo>
                  <a:lnTo>
                    <a:pt x="38362" y="311735"/>
                  </a:lnTo>
                  <a:lnTo>
                    <a:pt x="4817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58252" y="1604941"/>
              <a:ext cx="200042" cy="26648"/>
            </a:xfrm>
            <a:custGeom>
              <a:avLst/>
              <a:gdLst/>
              <a:ahLst/>
              <a:cxnLst/>
              <a:rect l="0" t="0" r="0" b="0"/>
              <a:pathLst>
                <a:path w="200042" h="26648">
                  <a:moveTo>
                    <a:pt x="200041" y="5590"/>
                  </a:moveTo>
                  <a:lnTo>
                    <a:pt x="183274" y="0"/>
                  </a:lnTo>
                  <a:lnTo>
                    <a:pt x="121476" y="4045"/>
                  </a:lnTo>
                  <a:lnTo>
                    <a:pt x="60780" y="10874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47806" y="1642116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68863" y="1705287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274231" y="1389432"/>
            <a:ext cx="2726881" cy="410654"/>
            <a:chOff x="3274231" y="1389432"/>
            <a:chExt cx="2726881" cy="410654"/>
          </a:xfrm>
        </p:grpSpPr>
        <p:sp>
          <p:nvSpPr>
            <p:cNvPr id="49" name="Freeform 48"/>
            <p:cNvSpPr/>
            <p:nvPr/>
          </p:nvSpPr>
          <p:spPr>
            <a:xfrm>
              <a:off x="3324189" y="1389432"/>
              <a:ext cx="88521" cy="105525"/>
            </a:xfrm>
            <a:custGeom>
              <a:avLst/>
              <a:gdLst/>
              <a:ahLst/>
              <a:cxnLst/>
              <a:rect l="0" t="0" r="0" b="0"/>
              <a:pathLst>
                <a:path w="88521" h="105525">
                  <a:moveTo>
                    <a:pt x="65855" y="0"/>
                  </a:moveTo>
                  <a:lnTo>
                    <a:pt x="21893" y="20244"/>
                  </a:lnTo>
                  <a:lnTo>
                    <a:pt x="8102" y="35903"/>
                  </a:lnTo>
                  <a:lnTo>
                    <a:pt x="2786" y="44993"/>
                  </a:lnTo>
                  <a:lnTo>
                    <a:pt x="0" y="64450"/>
                  </a:lnTo>
                  <a:lnTo>
                    <a:pt x="895" y="74553"/>
                  </a:lnTo>
                  <a:lnTo>
                    <a:pt x="8128" y="92016"/>
                  </a:lnTo>
                  <a:lnTo>
                    <a:pt x="13332" y="99949"/>
                  </a:lnTo>
                  <a:lnTo>
                    <a:pt x="21481" y="104067"/>
                  </a:lnTo>
                  <a:lnTo>
                    <a:pt x="43014" y="105524"/>
                  </a:lnTo>
                  <a:lnTo>
                    <a:pt x="61943" y="99152"/>
                  </a:lnTo>
                  <a:lnTo>
                    <a:pt x="70266" y="94178"/>
                  </a:lnTo>
                  <a:lnTo>
                    <a:pt x="82634" y="79291"/>
                  </a:lnTo>
                  <a:lnTo>
                    <a:pt x="87569" y="70409"/>
                  </a:lnTo>
                  <a:lnTo>
                    <a:pt x="88520" y="60977"/>
                  </a:lnTo>
                  <a:lnTo>
                    <a:pt x="763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74231" y="1410489"/>
              <a:ext cx="252685" cy="379027"/>
            </a:xfrm>
            <a:custGeom>
              <a:avLst/>
              <a:gdLst/>
              <a:ahLst/>
              <a:cxnLst/>
              <a:rect l="0" t="0" r="0" b="0"/>
              <a:pathLst>
                <a:path w="252685" h="379027">
                  <a:moveTo>
                    <a:pt x="252684" y="0"/>
                  </a:moveTo>
                  <a:lnTo>
                    <a:pt x="237043" y="17981"/>
                  </a:lnTo>
                  <a:lnTo>
                    <a:pt x="199229" y="76331"/>
                  </a:lnTo>
                  <a:lnTo>
                    <a:pt x="157856" y="137102"/>
                  </a:lnTo>
                  <a:lnTo>
                    <a:pt x="115807" y="200062"/>
                  </a:lnTo>
                  <a:lnTo>
                    <a:pt x="82032" y="263214"/>
                  </a:lnTo>
                  <a:lnTo>
                    <a:pt x="45040" y="326384"/>
                  </a:lnTo>
                  <a:lnTo>
                    <a:pt x="29333" y="354850"/>
                  </a:lnTo>
                  <a:lnTo>
                    <a:pt x="17716" y="36828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17816" y="1699698"/>
              <a:ext cx="93810" cy="94514"/>
            </a:xfrm>
            <a:custGeom>
              <a:avLst/>
              <a:gdLst/>
              <a:ahLst/>
              <a:cxnLst/>
              <a:rect l="0" t="0" r="0" b="0"/>
              <a:pathLst>
                <a:path w="93810" h="94514">
                  <a:moveTo>
                    <a:pt x="77513" y="5589"/>
                  </a:moveTo>
                  <a:lnTo>
                    <a:pt x="60746" y="0"/>
                  </a:lnTo>
                  <a:lnTo>
                    <a:pt x="43155" y="375"/>
                  </a:lnTo>
                  <a:lnTo>
                    <a:pt x="33551" y="2113"/>
                  </a:lnTo>
                  <a:lnTo>
                    <a:pt x="25978" y="6781"/>
                  </a:lnTo>
                  <a:lnTo>
                    <a:pt x="14445" y="21327"/>
                  </a:lnTo>
                  <a:lnTo>
                    <a:pt x="1375" y="49246"/>
                  </a:lnTo>
                  <a:lnTo>
                    <a:pt x="0" y="69446"/>
                  </a:lnTo>
                  <a:lnTo>
                    <a:pt x="1271" y="79746"/>
                  </a:lnTo>
                  <a:lnTo>
                    <a:pt x="6798" y="86612"/>
                  </a:lnTo>
                  <a:lnTo>
                    <a:pt x="25417" y="94242"/>
                  </a:lnTo>
                  <a:lnTo>
                    <a:pt x="46171" y="94513"/>
                  </a:lnTo>
                  <a:lnTo>
                    <a:pt x="65923" y="89565"/>
                  </a:lnTo>
                  <a:lnTo>
                    <a:pt x="82500" y="79566"/>
                  </a:lnTo>
                  <a:lnTo>
                    <a:pt x="87857" y="71285"/>
                  </a:lnTo>
                  <a:lnTo>
                    <a:pt x="93809" y="49605"/>
                  </a:lnTo>
                  <a:lnTo>
                    <a:pt x="93334" y="33731"/>
                  </a:lnTo>
                  <a:lnTo>
                    <a:pt x="88042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24672" y="1647055"/>
              <a:ext cx="135643" cy="124337"/>
            </a:xfrm>
            <a:custGeom>
              <a:avLst/>
              <a:gdLst/>
              <a:ahLst/>
              <a:cxnLst/>
              <a:rect l="0" t="0" r="0" b="0"/>
              <a:pathLst>
                <a:path w="135643" h="124337">
                  <a:moveTo>
                    <a:pt x="102326" y="5590"/>
                  </a:moveTo>
                  <a:lnTo>
                    <a:pt x="85558" y="0"/>
                  </a:lnTo>
                  <a:lnTo>
                    <a:pt x="52774" y="2114"/>
                  </a:lnTo>
                  <a:lnTo>
                    <a:pt x="33119" y="10284"/>
                  </a:lnTo>
                  <a:lnTo>
                    <a:pt x="24603" y="15738"/>
                  </a:lnTo>
                  <a:lnTo>
                    <a:pt x="12020" y="31157"/>
                  </a:lnTo>
                  <a:lnTo>
                    <a:pt x="3698" y="50878"/>
                  </a:lnTo>
                  <a:lnTo>
                    <a:pt x="0" y="75241"/>
                  </a:lnTo>
                  <a:lnTo>
                    <a:pt x="4595" y="95427"/>
                  </a:lnTo>
                  <a:lnTo>
                    <a:pt x="9096" y="104086"/>
                  </a:lnTo>
                  <a:lnTo>
                    <a:pt x="23455" y="116826"/>
                  </a:lnTo>
                  <a:lnTo>
                    <a:pt x="32198" y="121861"/>
                  </a:lnTo>
                  <a:lnTo>
                    <a:pt x="51271" y="124336"/>
                  </a:lnTo>
                  <a:lnTo>
                    <a:pt x="71446" y="120367"/>
                  </a:lnTo>
                  <a:lnTo>
                    <a:pt x="101365" y="104978"/>
                  </a:lnTo>
                  <a:lnTo>
                    <a:pt x="117886" y="92266"/>
                  </a:lnTo>
                  <a:lnTo>
                    <a:pt x="134752" y="66367"/>
                  </a:lnTo>
                  <a:lnTo>
                    <a:pt x="135642" y="57806"/>
                  </a:lnTo>
                  <a:lnTo>
                    <a:pt x="130391" y="42055"/>
                  </a:lnTo>
                  <a:lnTo>
                    <a:pt x="112854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81707" y="1466900"/>
              <a:ext cx="113747" cy="280502"/>
            </a:xfrm>
            <a:custGeom>
              <a:avLst/>
              <a:gdLst/>
              <a:ahLst/>
              <a:cxnLst/>
              <a:rect l="0" t="0" r="0" b="0"/>
              <a:pathLst>
                <a:path w="113747" h="280502">
                  <a:moveTo>
                    <a:pt x="50575" y="280501"/>
                  </a:moveTo>
                  <a:lnTo>
                    <a:pt x="42242" y="243023"/>
                  </a:lnTo>
                  <a:lnTo>
                    <a:pt x="31930" y="184016"/>
                  </a:lnTo>
                  <a:lnTo>
                    <a:pt x="18774" y="127085"/>
                  </a:lnTo>
                  <a:lnTo>
                    <a:pt x="4909" y="75762"/>
                  </a:lnTo>
                  <a:lnTo>
                    <a:pt x="0" y="34484"/>
                  </a:lnTo>
                  <a:lnTo>
                    <a:pt x="2820" y="24073"/>
                  </a:lnTo>
                  <a:lnTo>
                    <a:pt x="8210" y="15962"/>
                  </a:lnTo>
                  <a:lnTo>
                    <a:pt x="15313" y="9385"/>
                  </a:lnTo>
                  <a:lnTo>
                    <a:pt x="35683" y="2078"/>
                  </a:lnTo>
                  <a:lnTo>
                    <a:pt x="59164" y="0"/>
                  </a:lnTo>
                  <a:lnTo>
                    <a:pt x="113746" y="6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26998" y="165264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0"/>
                  </a:lnTo>
                  <a:lnTo>
                    <a:pt x="5545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42014" y="1448364"/>
              <a:ext cx="137725" cy="351722"/>
            </a:xfrm>
            <a:custGeom>
              <a:avLst/>
              <a:gdLst/>
              <a:ahLst/>
              <a:cxnLst/>
              <a:rect l="0" t="0" r="0" b="0"/>
              <a:pathLst>
                <a:path w="137725" h="351722">
                  <a:moveTo>
                    <a:pt x="121937" y="225338"/>
                  </a:moveTo>
                  <a:lnTo>
                    <a:pt x="116348" y="208570"/>
                  </a:lnTo>
                  <a:lnTo>
                    <a:pt x="104246" y="197218"/>
                  </a:lnTo>
                  <a:lnTo>
                    <a:pt x="96105" y="192554"/>
                  </a:lnTo>
                  <a:lnTo>
                    <a:pt x="71461" y="190490"/>
                  </a:lnTo>
                  <a:lnTo>
                    <a:pt x="44521" y="194642"/>
                  </a:lnTo>
                  <a:lnTo>
                    <a:pt x="24749" y="204286"/>
                  </a:lnTo>
                  <a:lnTo>
                    <a:pt x="11282" y="225730"/>
                  </a:lnTo>
                  <a:lnTo>
                    <a:pt x="243" y="270688"/>
                  </a:lnTo>
                  <a:lnTo>
                    <a:pt x="0" y="301645"/>
                  </a:lnTo>
                  <a:lnTo>
                    <a:pt x="7692" y="327102"/>
                  </a:lnTo>
                  <a:lnTo>
                    <a:pt x="22028" y="343876"/>
                  </a:lnTo>
                  <a:lnTo>
                    <a:pt x="30765" y="349987"/>
                  </a:lnTo>
                  <a:lnTo>
                    <a:pt x="40099" y="351721"/>
                  </a:lnTo>
                  <a:lnTo>
                    <a:pt x="59828" y="347408"/>
                  </a:lnTo>
                  <a:lnTo>
                    <a:pt x="77175" y="331454"/>
                  </a:lnTo>
                  <a:lnTo>
                    <a:pt x="107334" y="276920"/>
                  </a:lnTo>
                  <a:lnTo>
                    <a:pt x="123979" y="236852"/>
                  </a:lnTo>
                  <a:lnTo>
                    <a:pt x="130789" y="174623"/>
                  </a:lnTo>
                  <a:lnTo>
                    <a:pt x="137724" y="116924"/>
                  </a:lnTo>
                  <a:lnTo>
                    <a:pt x="134717" y="60466"/>
                  </a:lnTo>
                  <a:lnTo>
                    <a:pt x="130793" y="20639"/>
                  </a:lnTo>
                  <a:lnTo>
                    <a:pt x="121584" y="1390"/>
                  </a:lnTo>
                  <a:lnTo>
                    <a:pt x="118192" y="0"/>
                  </a:lnTo>
                  <a:lnTo>
                    <a:pt x="115931" y="3753"/>
                  </a:lnTo>
                  <a:lnTo>
                    <a:pt x="103472" y="60883"/>
                  </a:lnTo>
                  <a:lnTo>
                    <a:pt x="101392" y="113824"/>
                  </a:lnTo>
                  <a:lnTo>
                    <a:pt x="102151" y="170512"/>
                  </a:lnTo>
                  <a:lnTo>
                    <a:pt x="112353" y="230582"/>
                  </a:lnTo>
                  <a:lnTo>
                    <a:pt x="132465" y="288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48179" y="167370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620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58707" y="16000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55655" y="1625998"/>
              <a:ext cx="104599" cy="145672"/>
            </a:xfrm>
            <a:custGeom>
              <a:avLst/>
              <a:gdLst/>
              <a:ahLst/>
              <a:cxnLst/>
              <a:rect l="0" t="0" r="0" b="0"/>
              <a:pathLst>
                <a:path w="104599" h="145672">
                  <a:moveTo>
                    <a:pt x="71508" y="5590"/>
                  </a:moveTo>
                  <a:lnTo>
                    <a:pt x="54741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7"/>
                  </a:lnTo>
                  <a:lnTo>
                    <a:pt x="440" y="37916"/>
                  </a:lnTo>
                  <a:lnTo>
                    <a:pt x="3072" y="44688"/>
                  </a:lnTo>
                  <a:lnTo>
                    <a:pt x="15356" y="55332"/>
                  </a:lnTo>
                  <a:lnTo>
                    <a:pt x="33683" y="62792"/>
                  </a:lnTo>
                  <a:lnTo>
                    <a:pt x="67970" y="69332"/>
                  </a:lnTo>
                  <a:lnTo>
                    <a:pt x="85923" y="79153"/>
                  </a:lnTo>
                  <a:lnTo>
                    <a:pt x="98582" y="94437"/>
                  </a:lnTo>
                  <a:lnTo>
                    <a:pt x="103595" y="103425"/>
                  </a:lnTo>
                  <a:lnTo>
                    <a:pt x="104598" y="111758"/>
                  </a:lnTo>
                  <a:lnTo>
                    <a:pt x="99473" y="127255"/>
                  </a:lnTo>
                  <a:lnTo>
                    <a:pt x="86277" y="138822"/>
                  </a:lnTo>
                  <a:lnTo>
                    <a:pt x="77845" y="143544"/>
                  </a:lnTo>
                  <a:lnTo>
                    <a:pt x="59117" y="145671"/>
                  </a:lnTo>
                  <a:lnTo>
                    <a:pt x="8337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15647" y="1639343"/>
              <a:ext cx="111559" cy="115455"/>
            </a:xfrm>
            <a:custGeom>
              <a:avLst/>
              <a:gdLst/>
              <a:ahLst/>
              <a:cxnLst/>
              <a:rect l="0" t="0" r="0" b="0"/>
              <a:pathLst>
                <a:path w="111559" h="115455">
                  <a:moveTo>
                    <a:pt x="90501" y="13302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1"/>
                  </a:lnTo>
                  <a:lnTo>
                    <a:pt x="39506" y="8118"/>
                  </a:lnTo>
                  <a:lnTo>
                    <a:pt x="10108" y="31905"/>
                  </a:lnTo>
                  <a:lnTo>
                    <a:pt x="2128" y="51596"/>
                  </a:lnTo>
                  <a:lnTo>
                    <a:pt x="0" y="63397"/>
                  </a:lnTo>
                  <a:lnTo>
                    <a:pt x="3875" y="82750"/>
                  </a:lnTo>
                  <a:lnTo>
                    <a:pt x="8184" y="91186"/>
                  </a:lnTo>
                  <a:lnTo>
                    <a:pt x="22330" y="103679"/>
                  </a:lnTo>
                  <a:lnTo>
                    <a:pt x="41485" y="111961"/>
                  </a:lnTo>
                  <a:lnTo>
                    <a:pt x="76238" y="115454"/>
                  </a:lnTo>
                  <a:lnTo>
                    <a:pt x="111558" y="1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93221" y="1642116"/>
              <a:ext cx="115451" cy="117295"/>
            </a:xfrm>
            <a:custGeom>
              <a:avLst/>
              <a:gdLst/>
              <a:ahLst/>
              <a:cxnLst/>
              <a:rect l="0" t="0" r="0" b="0"/>
              <a:pathLst>
                <a:path w="115451" h="117295">
                  <a:moveTo>
                    <a:pt x="70854" y="0"/>
                  </a:moveTo>
                  <a:lnTo>
                    <a:pt x="48498" y="0"/>
                  </a:lnTo>
                  <a:lnTo>
                    <a:pt x="31282" y="6239"/>
                  </a:lnTo>
                  <a:lnTo>
                    <a:pt x="23416" y="11179"/>
                  </a:lnTo>
                  <a:lnTo>
                    <a:pt x="11556" y="26025"/>
                  </a:lnTo>
                  <a:lnTo>
                    <a:pt x="3555" y="45492"/>
                  </a:lnTo>
                  <a:lnTo>
                    <a:pt x="0" y="69742"/>
                  </a:lnTo>
                  <a:lnTo>
                    <a:pt x="4658" y="89878"/>
                  </a:lnTo>
                  <a:lnTo>
                    <a:pt x="9176" y="98523"/>
                  </a:lnTo>
                  <a:lnTo>
                    <a:pt x="23555" y="111249"/>
                  </a:lnTo>
                  <a:lnTo>
                    <a:pt x="32302" y="116280"/>
                  </a:lnTo>
                  <a:lnTo>
                    <a:pt x="41644" y="117294"/>
                  </a:lnTo>
                  <a:lnTo>
                    <a:pt x="61381" y="112182"/>
                  </a:lnTo>
                  <a:lnTo>
                    <a:pt x="92224" y="96150"/>
                  </a:lnTo>
                  <a:lnTo>
                    <a:pt x="106868" y="80168"/>
                  </a:lnTo>
                  <a:lnTo>
                    <a:pt x="112411" y="70993"/>
                  </a:lnTo>
                  <a:lnTo>
                    <a:pt x="115450" y="51440"/>
                  </a:lnTo>
                  <a:lnTo>
                    <a:pt x="112902" y="33391"/>
                  </a:lnTo>
                  <a:lnTo>
                    <a:pt x="10244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74300" y="1631588"/>
              <a:ext cx="96274" cy="119832"/>
            </a:xfrm>
            <a:custGeom>
              <a:avLst/>
              <a:gdLst/>
              <a:ahLst/>
              <a:cxnLst/>
              <a:rect l="0" t="0" r="0" b="0"/>
              <a:pathLst>
                <a:path w="96274" h="119832">
                  <a:moveTo>
                    <a:pt x="5589" y="21057"/>
                  </a:moveTo>
                  <a:lnTo>
                    <a:pt x="0" y="37824"/>
                  </a:lnTo>
                  <a:lnTo>
                    <a:pt x="2113" y="70609"/>
                  </a:lnTo>
                  <a:lnTo>
                    <a:pt x="10148" y="104369"/>
                  </a:lnTo>
                  <a:lnTo>
                    <a:pt x="16817" y="111693"/>
                  </a:lnTo>
                  <a:lnTo>
                    <a:pt x="36705" y="119831"/>
                  </a:lnTo>
                  <a:lnTo>
                    <a:pt x="46220" y="119662"/>
                  </a:lnTo>
                  <a:lnTo>
                    <a:pt x="63032" y="113234"/>
                  </a:lnTo>
                  <a:lnTo>
                    <a:pt x="85650" y="90872"/>
                  </a:lnTo>
                  <a:lnTo>
                    <a:pt x="93814" y="68853"/>
                  </a:lnTo>
                  <a:lnTo>
                    <a:pt x="96273" y="44639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16759" y="1637634"/>
              <a:ext cx="157929" cy="109768"/>
            </a:xfrm>
            <a:custGeom>
              <a:avLst/>
              <a:gdLst/>
              <a:ahLst/>
              <a:cxnLst/>
              <a:rect l="0" t="0" r="0" b="0"/>
              <a:pathLst>
                <a:path w="157929" h="109768">
                  <a:moveTo>
                    <a:pt x="0" y="25539"/>
                  </a:moveTo>
                  <a:lnTo>
                    <a:pt x="15619" y="80778"/>
                  </a:lnTo>
                  <a:lnTo>
                    <a:pt x="13727" y="62703"/>
                  </a:lnTo>
                  <a:lnTo>
                    <a:pt x="20705" y="34601"/>
                  </a:lnTo>
                  <a:lnTo>
                    <a:pt x="31039" y="14359"/>
                  </a:lnTo>
                  <a:lnTo>
                    <a:pt x="39410" y="7557"/>
                  </a:lnTo>
                  <a:lnTo>
                    <a:pt x="61190" y="0"/>
                  </a:lnTo>
                  <a:lnTo>
                    <a:pt x="83348" y="2880"/>
                  </a:lnTo>
                  <a:lnTo>
                    <a:pt x="112433" y="17655"/>
                  </a:lnTo>
                  <a:lnTo>
                    <a:pt x="135869" y="39971"/>
                  </a:lnTo>
                  <a:lnTo>
                    <a:pt x="143222" y="49198"/>
                  </a:lnTo>
                  <a:lnTo>
                    <a:pt x="151392" y="71929"/>
                  </a:lnTo>
                  <a:lnTo>
                    <a:pt x="157928" y="109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37858" y="1410489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61453"/>
                  </a:lnTo>
                  <a:lnTo>
                    <a:pt x="12997" y="215904"/>
                  </a:lnTo>
                  <a:lnTo>
                    <a:pt x="19465" y="276225"/>
                  </a:lnTo>
                  <a:lnTo>
                    <a:pt x="20847" y="334827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22044" y="1547360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99464" y="3119"/>
                  </a:lnTo>
                  <a:lnTo>
                    <a:pt x="140087" y="10722"/>
                  </a:lnTo>
                  <a:lnTo>
                    <a:pt x="79063" y="25054"/>
                  </a:lnTo>
                  <a:lnTo>
                    <a:pt x="19669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74770" y="1578945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77440" y="29308"/>
                  </a:lnTo>
                  <a:lnTo>
                    <a:pt x="35115" y="849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85298" y="1578945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0" y="0"/>
                  </a:moveTo>
                  <a:lnTo>
                    <a:pt x="37087" y="52705"/>
                  </a:lnTo>
                  <a:lnTo>
                    <a:pt x="94154" y="101964"/>
                  </a:lnTo>
                  <a:lnTo>
                    <a:pt x="11581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393531" y="1389432"/>
            <a:ext cx="2397634" cy="463255"/>
            <a:chOff x="6393531" y="1389432"/>
            <a:chExt cx="2397634" cy="463255"/>
          </a:xfrm>
        </p:grpSpPr>
        <p:sp>
          <p:nvSpPr>
            <p:cNvPr id="68" name="Freeform 67"/>
            <p:cNvSpPr/>
            <p:nvPr/>
          </p:nvSpPr>
          <p:spPr>
            <a:xfrm>
              <a:off x="6393531" y="1501120"/>
              <a:ext cx="213718" cy="189265"/>
            </a:xfrm>
            <a:custGeom>
              <a:avLst/>
              <a:gdLst/>
              <a:ahLst/>
              <a:cxnLst/>
              <a:rect l="0" t="0" r="0" b="0"/>
              <a:pathLst>
                <a:path w="213718" h="189265">
                  <a:moveTo>
                    <a:pt x="123477" y="14654"/>
                  </a:moveTo>
                  <a:lnTo>
                    <a:pt x="79514" y="0"/>
                  </a:lnTo>
                  <a:lnTo>
                    <a:pt x="59485" y="2682"/>
                  </a:lnTo>
                  <a:lnTo>
                    <a:pt x="31597" y="17346"/>
                  </a:lnTo>
                  <a:lnTo>
                    <a:pt x="17131" y="31058"/>
                  </a:lnTo>
                  <a:lnTo>
                    <a:pt x="6802" y="48851"/>
                  </a:lnTo>
                  <a:lnTo>
                    <a:pt x="0" y="84188"/>
                  </a:lnTo>
                  <a:lnTo>
                    <a:pt x="6107" y="129645"/>
                  </a:lnTo>
                  <a:lnTo>
                    <a:pt x="12041" y="151159"/>
                  </a:lnTo>
                  <a:lnTo>
                    <a:pt x="24817" y="169299"/>
                  </a:lnTo>
                  <a:lnTo>
                    <a:pt x="33137" y="177413"/>
                  </a:lnTo>
                  <a:lnTo>
                    <a:pt x="54859" y="186427"/>
                  </a:lnTo>
                  <a:lnTo>
                    <a:pt x="80112" y="189264"/>
                  </a:lnTo>
                  <a:lnTo>
                    <a:pt x="134451" y="181553"/>
                  </a:lnTo>
                  <a:lnTo>
                    <a:pt x="159940" y="174229"/>
                  </a:lnTo>
                  <a:lnTo>
                    <a:pt x="179067" y="163175"/>
                  </a:lnTo>
                  <a:lnTo>
                    <a:pt x="202989" y="138209"/>
                  </a:lnTo>
                  <a:lnTo>
                    <a:pt x="211458" y="115581"/>
                  </a:lnTo>
                  <a:lnTo>
                    <a:pt x="213717" y="102996"/>
                  </a:lnTo>
                  <a:lnTo>
                    <a:pt x="209987" y="79653"/>
                  </a:lnTo>
                  <a:lnTo>
                    <a:pt x="188528" y="36072"/>
                  </a:lnTo>
                  <a:lnTo>
                    <a:pt x="172275" y="21054"/>
                  </a:lnTo>
                  <a:lnTo>
                    <a:pt x="153354" y="11649"/>
                  </a:lnTo>
                  <a:lnTo>
                    <a:pt x="112949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74935" y="1484189"/>
              <a:ext cx="105287" cy="172042"/>
            </a:xfrm>
            <a:custGeom>
              <a:avLst/>
              <a:gdLst/>
              <a:ahLst/>
              <a:cxnLst/>
              <a:rect l="0" t="0" r="0" b="0"/>
              <a:pathLst>
                <a:path w="105287" h="172042">
                  <a:moveTo>
                    <a:pt x="0" y="84228"/>
                  </a:moveTo>
                  <a:lnTo>
                    <a:pt x="14573" y="126919"/>
                  </a:lnTo>
                  <a:lnTo>
                    <a:pt x="35411" y="172041"/>
                  </a:lnTo>
                  <a:lnTo>
                    <a:pt x="29569" y="152396"/>
                  </a:lnTo>
                  <a:lnTo>
                    <a:pt x="13472" y="91151"/>
                  </a:lnTo>
                  <a:lnTo>
                    <a:pt x="12491" y="78315"/>
                  </a:lnTo>
                  <a:lnTo>
                    <a:pt x="17640" y="57813"/>
                  </a:lnTo>
                  <a:lnTo>
                    <a:pt x="40010" y="25588"/>
                  </a:lnTo>
                  <a:lnTo>
                    <a:pt x="65668" y="9401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61675" y="1536831"/>
              <a:ext cx="13303" cy="115815"/>
            </a:xfrm>
            <a:custGeom>
              <a:avLst/>
              <a:gdLst/>
              <a:ahLst/>
              <a:cxnLst/>
              <a:rect l="0" t="0" r="0" b="0"/>
              <a:pathLst>
                <a:path w="13303" h="115815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376" y="80420"/>
                  </a:lnTo>
                  <a:lnTo>
                    <a:pt x="277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53920" y="14315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38148" y="1509907"/>
              <a:ext cx="182486" cy="342780"/>
            </a:xfrm>
            <a:custGeom>
              <a:avLst/>
              <a:gdLst/>
              <a:ahLst/>
              <a:cxnLst/>
              <a:rect l="0" t="0" r="0" b="0"/>
              <a:pathLst>
                <a:path w="182486" h="342780">
                  <a:moveTo>
                    <a:pt x="115813" y="58510"/>
                  </a:moveTo>
                  <a:lnTo>
                    <a:pt x="115813" y="36153"/>
                  </a:lnTo>
                  <a:lnTo>
                    <a:pt x="109574" y="18938"/>
                  </a:lnTo>
                  <a:lnTo>
                    <a:pt x="104635" y="11071"/>
                  </a:lnTo>
                  <a:lnTo>
                    <a:pt x="96662" y="5827"/>
                  </a:lnTo>
                  <a:lnTo>
                    <a:pt x="75327" y="0"/>
                  </a:lnTo>
                  <a:lnTo>
                    <a:pt x="42596" y="2309"/>
                  </a:lnTo>
                  <a:lnTo>
                    <a:pt x="34246" y="8174"/>
                  </a:lnTo>
                  <a:lnTo>
                    <a:pt x="21849" y="27170"/>
                  </a:lnTo>
                  <a:lnTo>
                    <a:pt x="13882" y="64172"/>
                  </a:lnTo>
                  <a:lnTo>
                    <a:pt x="18258" y="87932"/>
                  </a:lnTo>
                  <a:lnTo>
                    <a:pt x="22700" y="99182"/>
                  </a:lnTo>
                  <a:lnTo>
                    <a:pt x="36995" y="114801"/>
                  </a:lnTo>
                  <a:lnTo>
                    <a:pt x="45721" y="120604"/>
                  </a:lnTo>
                  <a:lnTo>
                    <a:pt x="64774" y="123932"/>
                  </a:lnTo>
                  <a:lnTo>
                    <a:pt x="84940" y="120341"/>
                  </a:lnTo>
                  <a:lnTo>
                    <a:pt x="105601" y="110947"/>
                  </a:lnTo>
                  <a:lnTo>
                    <a:pt x="120244" y="95853"/>
                  </a:lnTo>
                  <a:lnTo>
                    <a:pt x="125786" y="86915"/>
                  </a:lnTo>
                  <a:lnTo>
                    <a:pt x="130650" y="84465"/>
                  </a:lnTo>
                  <a:lnTo>
                    <a:pt x="135063" y="86342"/>
                  </a:lnTo>
                  <a:lnTo>
                    <a:pt x="143086" y="97786"/>
                  </a:lnTo>
                  <a:lnTo>
                    <a:pt x="164876" y="161177"/>
                  </a:lnTo>
                  <a:lnTo>
                    <a:pt x="182485" y="216092"/>
                  </a:lnTo>
                  <a:lnTo>
                    <a:pt x="181842" y="253510"/>
                  </a:lnTo>
                  <a:lnTo>
                    <a:pt x="176209" y="264549"/>
                  </a:lnTo>
                  <a:lnTo>
                    <a:pt x="157474" y="283054"/>
                  </a:lnTo>
                  <a:lnTo>
                    <a:pt x="130429" y="292838"/>
                  </a:lnTo>
                  <a:lnTo>
                    <a:pt x="76587" y="304708"/>
                  </a:lnTo>
                  <a:lnTo>
                    <a:pt x="33325" y="319488"/>
                  </a:lnTo>
                  <a:lnTo>
                    <a:pt x="0" y="342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69775" y="156841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3" y="37478"/>
                  </a:lnTo>
                  <a:lnTo>
                    <a:pt x="18669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80303" y="15052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85588" y="1558010"/>
              <a:ext cx="115815" cy="84107"/>
            </a:xfrm>
            <a:custGeom>
              <a:avLst/>
              <a:gdLst/>
              <a:ahLst/>
              <a:cxnLst/>
              <a:rect l="0" t="0" r="0" b="0"/>
              <a:pathLst>
                <a:path w="115815" h="84107">
                  <a:moveTo>
                    <a:pt x="0" y="63049"/>
                  </a:moveTo>
                  <a:lnTo>
                    <a:pt x="5590" y="79817"/>
                  </a:lnTo>
                  <a:lnTo>
                    <a:pt x="6066" y="80077"/>
                  </a:lnTo>
                  <a:lnTo>
                    <a:pt x="1030" y="34717"/>
                  </a:lnTo>
                  <a:lnTo>
                    <a:pt x="6697" y="14972"/>
                  </a:lnTo>
                  <a:lnTo>
                    <a:pt x="11485" y="6431"/>
                  </a:lnTo>
                  <a:lnTo>
                    <a:pt x="19355" y="1907"/>
                  </a:lnTo>
                  <a:lnTo>
                    <a:pt x="40578" y="0"/>
                  </a:lnTo>
                  <a:lnTo>
                    <a:pt x="73244" y="11093"/>
                  </a:lnTo>
                  <a:lnTo>
                    <a:pt x="99561" y="34786"/>
                  </a:lnTo>
                  <a:lnTo>
                    <a:pt x="108590" y="53997"/>
                  </a:lnTo>
                  <a:lnTo>
                    <a:pt x="115814" y="84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67604" y="1513986"/>
              <a:ext cx="175954" cy="152947"/>
            </a:xfrm>
            <a:custGeom>
              <a:avLst/>
              <a:gdLst/>
              <a:ahLst/>
              <a:cxnLst/>
              <a:rect l="0" t="0" r="0" b="0"/>
              <a:pathLst>
                <a:path w="175954" h="152947">
                  <a:moveTo>
                    <a:pt x="81197" y="64959"/>
                  </a:moveTo>
                  <a:lnTo>
                    <a:pt x="81197" y="42602"/>
                  </a:lnTo>
                  <a:lnTo>
                    <a:pt x="74958" y="25387"/>
                  </a:lnTo>
                  <a:lnTo>
                    <a:pt x="70018" y="17521"/>
                  </a:lnTo>
                  <a:lnTo>
                    <a:pt x="55171" y="5661"/>
                  </a:lnTo>
                  <a:lnTo>
                    <a:pt x="46299" y="860"/>
                  </a:lnTo>
                  <a:lnTo>
                    <a:pt x="38044" y="0"/>
                  </a:lnTo>
                  <a:lnTo>
                    <a:pt x="22634" y="5283"/>
                  </a:lnTo>
                  <a:lnTo>
                    <a:pt x="11105" y="18549"/>
                  </a:lnTo>
                  <a:lnTo>
                    <a:pt x="3252" y="37314"/>
                  </a:lnTo>
                  <a:lnTo>
                    <a:pt x="0" y="74186"/>
                  </a:lnTo>
                  <a:lnTo>
                    <a:pt x="11868" y="136870"/>
                  </a:lnTo>
                  <a:lnTo>
                    <a:pt x="18601" y="144485"/>
                  </a:lnTo>
                  <a:lnTo>
                    <a:pt x="38558" y="152946"/>
                  </a:lnTo>
                  <a:lnTo>
                    <a:pt x="59907" y="150468"/>
                  </a:lnTo>
                  <a:lnTo>
                    <a:pt x="79923" y="140398"/>
                  </a:lnTo>
                  <a:lnTo>
                    <a:pt x="96618" y="124224"/>
                  </a:lnTo>
                  <a:lnTo>
                    <a:pt x="105598" y="102217"/>
                  </a:lnTo>
                  <a:lnTo>
                    <a:pt x="107994" y="89798"/>
                  </a:lnTo>
                  <a:lnTo>
                    <a:pt x="110759" y="85028"/>
                  </a:lnTo>
                  <a:lnTo>
                    <a:pt x="113774" y="85357"/>
                  </a:lnTo>
                  <a:lnTo>
                    <a:pt x="116953" y="89086"/>
                  </a:lnTo>
                  <a:lnTo>
                    <a:pt x="132801" y="125184"/>
                  </a:lnTo>
                  <a:lnTo>
                    <a:pt x="148585" y="137739"/>
                  </a:lnTo>
                  <a:lnTo>
                    <a:pt x="155368" y="140385"/>
                  </a:lnTo>
                  <a:lnTo>
                    <a:pt x="161060" y="140980"/>
                  </a:lnTo>
                  <a:lnTo>
                    <a:pt x="175953" y="13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35956" y="1389432"/>
              <a:ext cx="18131" cy="231628"/>
            </a:xfrm>
            <a:custGeom>
              <a:avLst/>
              <a:gdLst/>
              <a:ahLst/>
              <a:cxnLst/>
              <a:rect l="0" t="0" r="0" b="0"/>
              <a:pathLst>
                <a:path w="18131" h="231628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4886" y="103722"/>
                  </a:lnTo>
                  <a:lnTo>
                    <a:pt x="10185" y="163295"/>
                  </a:lnTo>
                  <a:lnTo>
                    <a:pt x="15776" y="198512"/>
                  </a:lnTo>
                  <a:lnTo>
                    <a:pt x="1813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80469" y="1521167"/>
              <a:ext cx="143326" cy="270525"/>
            </a:xfrm>
            <a:custGeom>
              <a:avLst/>
              <a:gdLst/>
              <a:ahLst/>
              <a:cxnLst/>
              <a:rect l="0" t="0" r="0" b="0"/>
              <a:pathLst>
                <a:path w="143326" h="270525">
                  <a:moveTo>
                    <a:pt x="0" y="68307"/>
                  </a:moveTo>
                  <a:lnTo>
                    <a:pt x="14655" y="126923"/>
                  </a:lnTo>
                  <a:lnTo>
                    <a:pt x="27029" y="188333"/>
                  </a:lnTo>
                  <a:lnTo>
                    <a:pt x="36924" y="246737"/>
                  </a:lnTo>
                  <a:lnTo>
                    <a:pt x="43317" y="268102"/>
                  </a:lnTo>
                  <a:lnTo>
                    <a:pt x="41746" y="270524"/>
                  </a:lnTo>
                  <a:lnTo>
                    <a:pt x="38360" y="269798"/>
                  </a:lnTo>
                  <a:lnTo>
                    <a:pt x="31477" y="259634"/>
                  </a:lnTo>
                  <a:lnTo>
                    <a:pt x="14024" y="198917"/>
                  </a:lnTo>
                  <a:lnTo>
                    <a:pt x="3117" y="142156"/>
                  </a:lnTo>
                  <a:lnTo>
                    <a:pt x="615" y="85884"/>
                  </a:lnTo>
                  <a:lnTo>
                    <a:pt x="5772" y="43749"/>
                  </a:lnTo>
                  <a:lnTo>
                    <a:pt x="14654" y="21907"/>
                  </a:lnTo>
                  <a:lnTo>
                    <a:pt x="20298" y="12807"/>
                  </a:lnTo>
                  <a:lnTo>
                    <a:pt x="28740" y="6740"/>
                  </a:lnTo>
                  <a:lnTo>
                    <a:pt x="50598" y="0"/>
                  </a:lnTo>
                  <a:lnTo>
                    <a:pt x="83623" y="1794"/>
                  </a:lnTo>
                  <a:lnTo>
                    <a:pt x="101896" y="9890"/>
                  </a:lnTo>
                  <a:lnTo>
                    <a:pt x="132692" y="34151"/>
                  </a:lnTo>
                  <a:lnTo>
                    <a:pt x="140863" y="53906"/>
                  </a:lnTo>
                  <a:lnTo>
                    <a:pt x="143325" y="77114"/>
                  </a:lnTo>
                  <a:lnTo>
                    <a:pt x="140519" y="99127"/>
                  </a:lnTo>
                  <a:lnTo>
                    <a:pt x="135793" y="107571"/>
                  </a:lnTo>
                  <a:lnTo>
                    <a:pt x="121184" y="120073"/>
                  </a:lnTo>
                  <a:lnTo>
                    <a:pt x="93228" y="133687"/>
                  </a:lnTo>
                  <a:lnTo>
                    <a:pt x="76140" y="135190"/>
                  </a:lnTo>
                  <a:lnTo>
                    <a:pt x="52642" y="131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91039" y="1525165"/>
              <a:ext cx="73700" cy="90109"/>
            </a:xfrm>
            <a:custGeom>
              <a:avLst/>
              <a:gdLst/>
              <a:ahLst/>
              <a:cxnLst/>
              <a:rect l="0" t="0" r="0" b="0"/>
              <a:pathLst>
                <a:path w="73700" h="90109">
                  <a:moveTo>
                    <a:pt x="0" y="43252"/>
                  </a:moveTo>
                  <a:lnTo>
                    <a:pt x="15618" y="90108"/>
                  </a:lnTo>
                  <a:lnTo>
                    <a:pt x="2596" y="38561"/>
                  </a:lnTo>
                  <a:lnTo>
                    <a:pt x="1731" y="26087"/>
                  </a:lnTo>
                  <a:lnTo>
                    <a:pt x="4663" y="16600"/>
                  </a:lnTo>
                  <a:lnTo>
                    <a:pt x="10128" y="9107"/>
                  </a:lnTo>
                  <a:lnTo>
                    <a:pt x="17280" y="2941"/>
                  </a:lnTo>
                  <a:lnTo>
                    <a:pt x="25558" y="0"/>
                  </a:lnTo>
                  <a:lnTo>
                    <a:pt x="73699" y="1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59495" y="1547360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7959" y="53875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80552" y="14420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72233" y="1502473"/>
              <a:ext cx="108362" cy="121657"/>
            </a:xfrm>
            <a:custGeom>
              <a:avLst/>
              <a:gdLst/>
              <a:ahLst/>
              <a:cxnLst/>
              <a:rect l="0" t="0" r="0" b="0"/>
              <a:pathLst>
                <a:path w="108362" h="121657">
                  <a:moveTo>
                    <a:pt x="76775" y="13301"/>
                  </a:moveTo>
                  <a:lnTo>
                    <a:pt x="65597" y="2123"/>
                  </a:lnTo>
                  <a:lnTo>
                    <a:pt x="58795" y="0"/>
                  </a:lnTo>
                  <a:lnTo>
                    <a:pt x="41878" y="761"/>
                  </a:lnTo>
                  <a:lnTo>
                    <a:pt x="25780" y="8118"/>
                  </a:lnTo>
                  <a:lnTo>
                    <a:pt x="18212" y="13355"/>
                  </a:lnTo>
                  <a:lnTo>
                    <a:pt x="6683" y="31653"/>
                  </a:lnTo>
                  <a:lnTo>
                    <a:pt x="0" y="54213"/>
                  </a:lnTo>
                  <a:lnTo>
                    <a:pt x="928" y="75938"/>
                  </a:lnTo>
                  <a:lnTo>
                    <a:pt x="8360" y="94172"/>
                  </a:lnTo>
                  <a:lnTo>
                    <a:pt x="13618" y="102310"/>
                  </a:lnTo>
                  <a:lnTo>
                    <a:pt x="28818" y="114472"/>
                  </a:lnTo>
                  <a:lnTo>
                    <a:pt x="37784" y="119353"/>
                  </a:lnTo>
                  <a:lnTo>
                    <a:pt x="57106" y="121656"/>
                  </a:lnTo>
                  <a:lnTo>
                    <a:pt x="84595" y="116376"/>
                  </a:lnTo>
                  <a:lnTo>
                    <a:pt x="108361" y="1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13581" y="1482028"/>
              <a:ext cx="177584" cy="156902"/>
            </a:xfrm>
            <a:custGeom>
              <a:avLst/>
              <a:gdLst/>
              <a:ahLst/>
              <a:cxnLst/>
              <a:rect l="0" t="0" r="0" b="0"/>
              <a:pathLst>
                <a:path w="177584" h="156902">
                  <a:moveTo>
                    <a:pt x="30184" y="86389"/>
                  </a:moveTo>
                  <a:lnTo>
                    <a:pt x="83212" y="71735"/>
                  </a:lnTo>
                  <a:lnTo>
                    <a:pt x="100935" y="58819"/>
                  </a:lnTo>
                  <a:lnTo>
                    <a:pt x="108936" y="50461"/>
                  </a:lnTo>
                  <a:lnTo>
                    <a:pt x="113101" y="41380"/>
                  </a:lnTo>
                  <a:lnTo>
                    <a:pt x="114609" y="21931"/>
                  </a:lnTo>
                  <a:lnTo>
                    <a:pt x="111034" y="14171"/>
                  </a:lnTo>
                  <a:lnTo>
                    <a:pt x="97702" y="2429"/>
                  </a:lnTo>
                  <a:lnTo>
                    <a:pt x="89235" y="0"/>
                  </a:lnTo>
                  <a:lnTo>
                    <a:pt x="70466" y="421"/>
                  </a:lnTo>
                  <a:lnTo>
                    <a:pt x="40169" y="12824"/>
                  </a:lnTo>
                  <a:lnTo>
                    <a:pt x="14555" y="31316"/>
                  </a:lnTo>
                  <a:lnTo>
                    <a:pt x="5691" y="50994"/>
                  </a:lnTo>
                  <a:lnTo>
                    <a:pt x="0" y="101754"/>
                  </a:lnTo>
                  <a:lnTo>
                    <a:pt x="5461" y="122853"/>
                  </a:lnTo>
                  <a:lnTo>
                    <a:pt x="10192" y="131756"/>
                  </a:lnTo>
                  <a:lnTo>
                    <a:pt x="24808" y="144766"/>
                  </a:lnTo>
                  <a:lnTo>
                    <a:pt x="44172" y="153278"/>
                  </a:lnTo>
                  <a:lnTo>
                    <a:pt x="81382" y="156901"/>
                  </a:lnTo>
                  <a:lnTo>
                    <a:pt x="135877" y="148237"/>
                  </a:lnTo>
                  <a:lnTo>
                    <a:pt x="177583" y="139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28808" y="2917543"/>
            <a:ext cx="2408685" cy="512457"/>
            <a:chOff x="728808" y="2917543"/>
            <a:chExt cx="2408685" cy="512457"/>
          </a:xfrm>
        </p:grpSpPr>
        <p:sp>
          <p:nvSpPr>
            <p:cNvPr id="85" name="Freeform 84"/>
            <p:cNvSpPr/>
            <p:nvPr/>
          </p:nvSpPr>
          <p:spPr>
            <a:xfrm>
              <a:off x="728808" y="2917543"/>
              <a:ext cx="357816" cy="512457"/>
            </a:xfrm>
            <a:custGeom>
              <a:avLst/>
              <a:gdLst/>
              <a:ahLst/>
              <a:cxnLst/>
              <a:rect l="0" t="0" r="0" b="0"/>
              <a:pathLst>
                <a:path w="357816" h="512457">
                  <a:moveTo>
                    <a:pt x="260870" y="51493"/>
                  </a:moveTo>
                  <a:lnTo>
                    <a:pt x="206995" y="16746"/>
                  </a:lnTo>
                  <a:lnTo>
                    <a:pt x="175107" y="4673"/>
                  </a:lnTo>
                  <a:lnTo>
                    <a:pt x="119884" y="0"/>
                  </a:lnTo>
                  <a:lnTo>
                    <a:pt x="89415" y="1701"/>
                  </a:lnTo>
                  <a:lnTo>
                    <a:pt x="53701" y="15813"/>
                  </a:lnTo>
                  <a:lnTo>
                    <a:pt x="35824" y="28226"/>
                  </a:lnTo>
                  <a:lnTo>
                    <a:pt x="23199" y="44662"/>
                  </a:lnTo>
                  <a:lnTo>
                    <a:pt x="5563" y="83809"/>
                  </a:lnTo>
                  <a:lnTo>
                    <a:pt x="0" y="120470"/>
                  </a:lnTo>
                  <a:lnTo>
                    <a:pt x="4938" y="144150"/>
                  </a:lnTo>
                  <a:lnTo>
                    <a:pt x="9530" y="155379"/>
                  </a:lnTo>
                  <a:lnTo>
                    <a:pt x="23991" y="170974"/>
                  </a:lnTo>
                  <a:lnTo>
                    <a:pt x="32761" y="176770"/>
                  </a:lnTo>
                  <a:lnTo>
                    <a:pt x="67460" y="184928"/>
                  </a:lnTo>
                  <a:lnTo>
                    <a:pt x="121107" y="187685"/>
                  </a:lnTo>
                  <a:lnTo>
                    <a:pt x="176764" y="188229"/>
                  </a:lnTo>
                  <a:lnTo>
                    <a:pt x="227229" y="193926"/>
                  </a:lnTo>
                  <a:lnTo>
                    <a:pt x="281657" y="212810"/>
                  </a:lnTo>
                  <a:lnTo>
                    <a:pt x="301694" y="226135"/>
                  </a:lnTo>
                  <a:lnTo>
                    <a:pt x="340957" y="273406"/>
                  </a:lnTo>
                  <a:lnTo>
                    <a:pt x="356869" y="310007"/>
                  </a:lnTo>
                  <a:lnTo>
                    <a:pt x="357815" y="350488"/>
                  </a:lnTo>
                  <a:lnTo>
                    <a:pt x="346484" y="398853"/>
                  </a:lnTo>
                  <a:lnTo>
                    <a:pt x="322928" y="446014"/>
                  </a:lnTo>
                  <a:lnTo>
                    <a:pt x="299535" y="470985"/>
                  </a:lnTo>
                  <a:lnTo>
                    <a:pt x="270377" y="490082"/>
                  </a:lnTo>
                  <a:lnTo>
                    <a:pt x="217452" y="509592"/>
                  </a:lnTo>
                  <a:lnTo>
                    <a:pt x="192050" y="512456"/>
                  </a:lnTo>
                  <a:lnTo>
                    <a:pt x="168282" y="507489"/>
                  </a:lnTo>
                  <a:lnTo>
                    <a:pt x="113757" y="478696"/>
                  </a:lnTo>
                  <a:lnTo>
                    <a:pt x="50300" y="441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51711" y="3237892"/>
              <a:ext cx="206466" cy="131202"/>
            </a:xfrm>
            <a:custGeom>
              <a:avLst/>
              <a:gdLst/>
              <a:ahLst/>
              <a:cxnLst/>
              <a:rect l="0" t="0" r="0" b="0"/>
              <a:pathLst>
                <a:path w="206466" h="131202">
                  <a:moveTo>
                    <a:pt x="111708" y="78584"/>
                  </a:moveTo>
                  <a:lnTo>
                    <a:pt x="117297" y="61817"/>
                  </a:lnTo>
                  <a:lnTo>
                    <a:pt x="116604" y="54538"/>
                  </a:lnTo>
                  <a:lnTo>
                    <a:pt x="92495" y="13402"/>
                  </a:lnTo>
                  <a:lnTo>
                    <a:pt x="83691" y="7054"/>
                  </a:lnTo>
                  <a:lnTo>
                    <a:pt x="61432" y="0"/>
                  </a:lnTo>
                  <a:lnTo>
                    <a:pt x="51284" y="458"/>
                  </a:lnTo>
                  <a:lnTo>
                    <a:pt x="33770" y="7207"/>
                  </a:lnTo>
                  <a:lnTo>
                    <a:pt x="10757" y="24160"/>
                  </a:lnTo>
                  <a:lnTo>
                    <a:pt x="2500" y="46597"/>
                  </a:lnTo>
                  <a:lnTo>
                    <a:pt x="0" y="73726"/>
                  </a:lnTo>
                  <a:lnTo>
                    <a:pt x="2789" y="97482"/>
                  </a:lnTo>
                  <a:lnTo>
                    <a:pt x="11047" y="116619"/>
                  </a:lnTo>
                  <a:lnTo>
                    <a:pt x="16525" y="124998"/>
                  </a:lnTo>
                  <a:lnTo>
                    <a:pt x="23686" y="129414"/>
                  </a:lnTo>
                  <a:lnTo>
                    <a:pt x="41002" y="131201"/>
                  </a:lnTo>
                  <a:lnTo>
                    <a:pt x="70481" y="125630"/>
                  </a:lnTo>
                  <a:lnTo>
                    <a:pt x="95853" y="110981"/>
                  </a:lnTo>
                  <a:lnTo>
                    <a:pt x="107781" y="95323"/>
                  </a:lnTo>
                  <a:lnTo>
                    <a:pt x="112600" y="86234"/>
                  </a:lnTo>
                  <a:lnTo>
                    <a:pt x="118152" y="82514"/>
                  </a:lnTo>
                  <a:lnTo>
                    <a:pt x="124193" y="82374"/>
                  </a:lnTo>
                  <a:lnTo>
                    <a:pt x="156288" y="93371"/>
                  </a:lnTo>
                  <a:lnTo>
                    <a:pt x="175975" y="93735"/>
                  </a:lnTo>
                  <a:lnTo>
                    <a:pt x="206465" y="89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79233" y="3021678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3119" y="57265"/>
                  </a:lnTo>
                  <a:lnTo>
                    <a:pt x="9065" y="118156"/>
                  </a:lnTo>
                  <a:lnTo>
                    <a:pt x="17475" y="169179"/>
                  </a:lnTo>
                  <a:lnTo>
                    <a:pt x="20349" y="230037"/>
                  </a:lnTo>
                  <a:lnTo>
                    <a:pt x="28199" y="289693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82056" y="3176757"/>
              <a:ext cx="128978" cy="136428"/>
            </a:xfrm>
            <a:custGeom>
              <a:avLst/>
              <a:gdLst/>
              <a:ahLst/>
              <a:cxnLst/>
              <a:rect l="0" t="0" r="0" b="0"/>
              <a:pathLst>
                <a:path w="128978" h="136428">
                  <a:moveTo>
                    <a:pt x="12990" y="87077"/>
                  </a:moveTo>
                  <a:lnTo>
                    <a:pt x="55682" y="83957"/>
                  </a:lnTo>
                  <a:lnTo>
                    <a:pt x="106653" y="67949"/>
                  </a:lnTo>
                  <a:lnTo>
                    <a:pt x="123248" y="56739"/>
                  </a:lnTo>
                  <a:lnTo>
                    <a:pt x="127440" y="49304"/>
                  </a:lnTo>
                  <a:lnTo>
                    <a:pt x="128977" y="31684"/>
                  </a:lnTo>
                  <a:lnTo>
                    <a:pt x="125410" y="24412"/>
                  </a:lnTo>
                  <a:lnTo>
                    <a:pt x="112087" y="13213"/>
                  </a:lnTo>
                  <a:lnTo>
                    <a:pt x="84856" y="331"/>
                  </a:lnTo>
                  <a:lnTo>
                    <a:pt x="74939" y="0"/>
                  </a:lnTo>
                  <a:lnTo>
                    <a:pt x="54561" y="5872"/>
                  </a:lnTo>
                  <a:lnTo>
                    <a:pt x="23358" y="22332"/>
                  </a:lnTo>
                  <a:lnTo>
                    <a:pt x="8629" y="38414"/>
                  </a:lnTo>
                  <a:lnTo>
                    <a:pt x="3064" y="47616"/>
                  </a:lnTo>
                  <a:lnTo>
                    <a:pt x="0" y="67199"/>
                  </a:lnTo>
                  <a:lnTo>
                    <a:pt x="7564" y="108366"/>
                  </a:lnTo>
                  <a:lnTo>
                    <a:pt x="12882" y="116478"/>
                  </a:lnTo>
                  <a:lnTo>
                    <a:pt x="28150" y="128610"/>
                  </a:lnTo>
                  <a:lnTo>
                    <a:pt x="62066" y="136427"/>
                  </a:lnTo>
                  <a:lnTo>
                    <a:pt x="111566" y="130952"/>
                  </a:lnTo>
                  <a:lnTo>
                    <a:pt x="128804" y="129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58300" y="305326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3" y="170867"/>
                  </a:lnTo>
                  <a:lnTo>
                    <a:pt x="18669" y="219495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53015" y="2996093"/>
              <a:ext cx="256635" cy="215099"/>
            </a:xfrm>
            <a:custGeom>
              <a:avLst/>
              <a:gdLst/>
              <a:ahLst/>
              <a:cxnLst/>
              <a:rect l="0" t="0" r="0" b="0"/>
              <a:pathLst>
                <a:path w="256635" h="215099">
                  <a:moveTo>
                    <a:pt x="0" y="88756"/>
                  </a:moveTo>
                  <a:lnTo>
                    <a:pt x="9575" y="57474"/>
                  </a:lnTo>
                  <a:lnTo>
                    <a:pt x="20244" y="41318"/>
                  </a:lnTo>
                  <a:lnTo>
                    <a:pt x="35903" y="29458"/>
                  </a:lnTo>
                  <a:lnTo>
                    <a:pt x="98255" y="4868"/>
                  </a:lnTo>
                  <a:lnTo>
                    <a:pt x="123218" y="0"/>
                  </a:lnTo>
                  <a:lnTo>
                    <a:pt x="146011" y="1736"/>
                  </a:lnTo>
                  <a:lnTo>
                    <a:pt x="164719" y="9527"/>
                  </a:lnTo>
                  <a:lnTo>
                    <a:pt x="226435" y="44889"/>
                  </a:lnTo>
                  <a:lnTo>
                    <a:pt x="243087" y="70299"/>
                  </a:lnTo>
                  <a:lnTo>
                    <a:pt x="255430" y="100055"/>
                  </a:lnTo>
                  <a:lnTo>
                    <a:pt x="256634" y="123804"/>
                  </a:lnTo>
                  <a:lnTo>
                    <a:pt x="252100" y="147617"/>
                  </a:lnTo>
                  <a:lnTo>
                    <a:pt x="242286" y="166000"/>
                  </a:lnTo>
                  <a:lnTo>
                    <a:pt x="218018" y="189502"/>
                  </a:lnTo>
                  <a:lnTo>
                    <a:pt x="183011" y="205695"/>
                  </a:lnTo>
                  <a:lnTo>
                    <a:pt x="136871" y="215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37285" y="3148020"/>
              <a:ext cx="73700" cy="133208"/>
            </a:xfrm>
            <a:custGeom>
              <a:avLst/>
              <a:gdLst/>
              <a:ahLst/>
              <a:cxnLst/>
              <a:rect l="0" t="0" r="0" b="0"/>
              <a:pathLst>
                <a:path w="73700" h="133208">
                  <a:moveTo>
                    <a:pt x="0" y="94757"/>
                  </a:moveTo>
                  <a:lnTo>
                    <a:pt x="9575" y="118803"/>
                  </a:lnTo>
                  <a:lnTo>
                    <a:pt x="20243" y="133130"/>
                  </a:lnTo>
                  <a:lnTo>
                    <a:pt x="22854" y="133207"/>
                  </a:lnTo>
                  <a:lnTo>
                    <a:pt x="22635" y="120814"/>
                  </a:lnTo>
                  <a:lnTo>
                    <a:pt x="6541" y="62686"/>
                  </a:lnTo>
                  <a:lnTo>
                    <a:pt x="9146" y="41899"/>
                  </a:lnTo>
                  <a:lnTo>
                    <a:pt x="13116" y="31442"/>
                  </a:lnTo>
                  <a:lnTo>
                    <a:pt x="26886" y="16704"/>
                  </a:lnTo>
                  <a:lnTo>
                    <a:pt x="43535" y="742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16269" y="3200663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3120" y="42691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26798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25810" y="3155604"/>
              <a:ext cx="90501" cy="118759"/>
            </a:xfrm>
            <a:custGeom>
              <a:avLst/>
              <a:gdLst/>
              <a:ahLst/>
              <a:cxnLst/>
              <a:rect l="0" t="0" r="0" b="0"/>
              <a:pathLst>
                <a:path w="90501" h="118759">
                  <a:moveTo>
                    <a:pt x="90500" y="24002"/>
                  </a:moveTo>
                  <a:lnTo>
                    <a:pt x="72520" y="8361"/>
                  </a:lnTo>
                  <a:lnTo>
                    <a:pt x="55603" y="283"/>
                  </a:lnTo>
                  <a:lnTo>
                    <a:pt x="47348" y="0"/>
                  </a:lnTo>
                  <a:lnTo>
                    <a:pt x="31937" y="5925"/>
                  </a:lnTo>
                  <a:lnTo>
                    <a:pt x="10107" y="22415"/>
                  </a:lnTo>
                  <a:lnTo>
                    <a:pt x="2128" y="41624"/>
                  </a:lnTo>
                  <a:lnTo>
                    <a:pt x="0" y="53298"/>
                  </a:lnTo>
                  <a:lnTo>
                    <a:pt x="3875" y="75627"/>
                  </a:lnTo>
                  <a:lnTo>
                    <a:pt x="8183" y="86495"/>
                  </a:lnTo>
                  <a:lnTo>
                    <a:pt x="22330" y="101689"/>
                  </a:lnTo>
                  <a:lnTo>
                    <a:pt x="31015" y="107379"/>
                  </a:lnTo>
                  <a:lnTo>
                    <a:pt x="90500" y="118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86954" y="3131471"/>
              <a:ext cx="150456" cy="153421"/>
            </a:xfrm>
            <a:custGeom>
              <a:avLst/>
              <a:gdLst/>
              <a:ahLst/>
              <a:cxnLst/>
              <a:rect l="0" t="0" r="0" b="0"/>
              <a:pathLst>
                <a:path w="150456" h="153421">
                  <a:moveTo>
                    <a:pt x="55699" y="90249"/>
                  </a:moveTo>
                  <a:lnTo>
                    <a:pt x="66877" y="79070"/>
                  </a:lnTo>
                  <a:lnTo>
                    <a:pt x="84843" y="73582"/>
                  </a:lnTo>
                  <a:lnTo>
                    <a:pt x="106086" y="68803"/>
                  </a:lnTo>
                  <a:lnTo>
                    <a:pt x="123327" y="58881"/>
                  </a:lnTo>
                  <a:lnTo>
                    <a:pt x="127690" y="51789"/>
                  </a:lnTo>
                  <a:lnTo>
                    <a:pt x="129419" y="34551"/>
                  </a:lnTo>
                  <a:lnTo>
                    <a:pt x="125902" y="26211"/>
                  </a:lnTo>
                  <a:lnTo>
                    <a:pt x="112637" y="10705"/>
                  </a:lnTo>
                  <a:lnTo>
                    <a:pt x="91923" y="2253"/>
                  </a:lnTo>
                  <a:lnTo>
                    <a:pt x="79848" y="0"/>
                  </a:lnTo>
                  <a:lnTo>
                    <a:pt x="57073" y="3735"/>
                  </a:lnTo>
                  <a:lnTo>
                    <a:pt x="27640" y="18991"/>
                  </a:lnTo>
                  <a:lnTo>
                    <a:pt x="12812" y="32843"/>
                  </a:lnTo>
                  <a:lnTo>
                    <a:pt x="2323" y="50697"/>
                  </a:lnTo>
                  <a:lnTo>
                    <a:pt x="0" y="70330"/>
                  </a:lnTo>
                  <a:lnTo>
                    <a:pt x="8042" y="111531"/>
                  </a:lnTo>
                  <a:lnTo>
                    <a:pt x="13399" y="119645"/>
                  </a:lnTo>
                  <a:lnTo>
                    <a:pt x="28710" y="131780"/>
                  </a:lnTo>
                  <a:lnTo>
                    <a:pt x="62650" y="145188"/>
                  </a:lnTo>
                  <a:lnTo>
                    <a:pt x="123612" y="152336"/>
                  </a:lnTo>
                  <a:lnTo>
                    <a:pt x="150455" y="15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58507" y="3097573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52909" y="38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69036" y="317960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3315" y="6403"/>
                  </a:lnTo>
                  <a:lnTo>
                    <a:pt x="50286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475916" y="2853222"/>
            <a:ext cx="2565972" cy="528008"/>
            <a:chOff x="3475916" y="2853222"/>
            <a:chExt cx="2565972" cy="528008"/>
          </a:xfrm>
        </p:grpSpPr>
        <p:sp>
          <p:nvSpPr>
            <p:cNvPr id="99" name="Freeform 98"/>
            <p:cNvSpPr/>
            <p:nvPr/>
          </p:nvSpPr>
          <p:spPr>
            <a:xfrm>
              <a:off x="3475916" y="2853222"/>
              <a:ext cx="392267" cy="440380"/>
            </a:xfrm>
            <a:custGeom>
              <a:avLst/>
              <a:gdLst/>
              <a:ahLst/>
              <a:cxnLst/>
              <a:rect l="0" t="0" r="0" b="0"/>
              <a:pathLst>
                <a:path w="392267" h="440380">
                  <a:moveTo>
                    <a:pt x="188001" y="0"/>
                  </a:moveTo>
                  <a:lnTo>
                    <a:pt x="150523" y="8334"/>
                  </a:lnTo>
                  <a:lnTo>
                    <a:pt x="126890" y="11893"/>
                  </a:lnTo>
                  <a:lnTo>
                    <a:pt x="95024" y="27051"/>
                  </a:lnTo>
                  <a:lnTo>
                    <a:pt x="70245" y="47530"/>
                  </a:lnTo>
                  <a:lnTo>
                    <a:pt x="27871" y="105761"/>
                  </a:lnTo>
                  <a:lnTo>
                    <a:pt x="6141" y="163580"/>
                  </a:lnTo>
                  <a:lnTo>
                    <a:pt x="0" y="225248"/>
                  </a:lnTo>
                  <a:lnTo>
                    <a:pt x="1906" y="283703"/>
                  </a:lnTo>
                  <a:lnTo>
                    <a:pt x="13201" y="340310"/>
                  </a:lnTo>
                  <a:lnTo>
                    <a:pt x="28844" y="382503"/>
                  </a:lnTo>
                  <a:lnTo>
                    <a:pt x="44734" y="401239"/>
                  </a:lnTo>
                  <a:lnTo>
                    <a:pt x="87723" y="432991"/>
                  </a:lnTo>
                  <a:lnTo>
                    <a:pt x="140160" y="440379"/>
                  </a:lnTo>
                  <a:lnTo>
                    <a:pt x="200908" y="436249"/>
                  </a:lnTo>
                  <a:lnTo>
                    <a:pt x="263747" y="409367"/>
                  </a:lnTo>
                  <a:lnTo>
                    <a:pt x="301301" y="386066"/>
                  </a:lnTo>
                  <a:lnTo>
                    <a:pt x="339842" y="346752"/>
                  </a:lnTo>
                  <a:lnTo>
                    <a:pt x="368816" y="304021"/>
                  </a:lnTo>
                  <a:lnTo>
                    <a:pt x="387017" y="251733"/>
                  </a:lnTo>
                  <a:lnTo>
                    <a:pt x="392266" y="223016"/>
                  </a:lnTo>
                  <a:lnTo>
                    <a:pt x="386104" y="163159"/>
                  </a:lnTo>
                  <a:lnTo>
                    <a:pt x="373621" y="116847"/>
                  </a:lnTo>
                  <a:lnTo>
                    <a:pt x="352184" y="84534"/>
                  </a:lnTo>
                  <a:lnTo>
                    <a:pt x="323605" y="58323"/>
                  </a:lnTo>
                  <a:lnTo>
                    <a:pt x="281337" y="36911"/>
                  </a:lnTo>
                  <a:lnTo>
                    <a:pt x="226021" y="21416"/>
                  </a:lnTo>
                  <a:lnTo>
                    <a:pt x="16694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927129" y="3084849"/>
              <a:ext cx="84229" cy="133222"/>
            </a:xfrm>
            <a:custGeom>
              <a:avLst/>
              <a:gdLst/>
              <a:ahLst/>
              <a:cxnLst/>
              <a:rect l="0" t="0" r="0" b="0"/>
              <a:pathLst>
                <a:path w="84229" h="133222">
                  <a:moveTo>
                    <a:pt x="0" y="52643"/>
                  </a:moveTo>
                  <a:lnTo>
                    <a:pt x="19128" y="114901"/>
                  </a:lnTo>
                  <a:lnTo>
                    <a:pt x="30338" y="131396"/>
                  </a:lnTo>
                  <a:lnTo>
                    <a:pt x="33094" y="133221"/>
                  </a:lnTo>
                  <a:lnTo>
                    <a:pt x="33761" y="130928"/>
                  </a:lnTo>
                  <a:lnTo>
                    <a:pt x="17058" y="72736"/>
                  </a:lnTo>
                  <a:lnTo>
                    <a:pt x="16550" y="52214"/>
                  </a:lnTo>
                  <a:lnTo>
                    <a:pt x="18053" y="41829"/>
                  </a:lnTo>
                  <a:lnTo>
                    <a:pt x="29080" y="24050"/>
                  </a:lnTo>
                  <a:lnTo>
                    <a:pt x="36934" y="16034"/>
                  </a:lnTo>
                  <a:lnTo>
                    <a:pt x="55020" y="712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27171" y="311643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19" y="42692"/>
                  </a:lnTo>
                  <a:lnTo>
                    <a:pt x="11453" y="6763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27171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10776" y="3052633"/>
              <a:ext cx="177528" cy="328597"/>
            </a:xfrm>
            <a:custGeom>
              <a:avLst/>
              <a:gdLst/>
              <a:ahLst/>
              <a:cxnLst/>
              <a:rect l="0" t="0" r="0" b="0"/>
              <a:pathLst>
                <a:path w="177528" h="328597">
                  <a:moveTo>
                    <a:pt x="116436" y="74330"/>
                  </a:moveTo>
                  <a:lnTo>
                    <a:pt x="116436" y="51974"/>
                  </a:lnTo>
                  <a:lnTo>
                    <a:pt x="110197" y="34758"/>
                  </a:lnTo>
                  <a:lnTo>
                    <a:pt x="98455" y="19308"/>
                  </a:lnTo>
                  <a:lnTo>
                    <a:pt x="81539" y="4642"/>
                  </a:lnTo>
                  <a:lnTo>
                    <a:pt x="72114" y="966"/>
                  </a:lnTo>
                  <a:lnTo>
                    <a:pt x="52284" y="0"/>
                  </a:lnTo>
                  <a:lnTo>
                    <a:pt x="34891" y="6590"/>
                  </a:lnTo>
                  <a:lnTo>
                    <a:pt x="19363" y="18487"/>
                  </a:lnTo>
                  <a:lnTo>
                    <a:pt x="4662" y="35473"/>
                  </a:lnTo>
                  <a:lnTo>
                    <a:pt x="976" y="44916"/>
                  </a:lnTo>
                  <a:lnTo>
                    <a:pt x="0" y="64767"/>
                  </a:lnTo>
                  <a:lnTo>
                    <a:pt x="6027" y="95673"/>
                  </a:lnTo>
                  <a:lnTo>
                    <a:pt x="20811" y="121468"/>
                  </a:lnTo>
                  <a:lnTo>
                    <a:pt x="36501" y="133495"/>
                  </a:lnTo>
                  <a:lnTo>
                    <a:pt x="45599" y="138340"/>
                  </a:lnTo>
                  <a:lnTo>
                    <a:pt x="54003" y="139230"/>
                  </a:lnTo>
                  <a:lnTo>
                    <a:pt x="69581" y="133981"/>
                  </a:lnTo>
                  <a:lnTo>
                    <a:pt x="91505" y="117871"/>
                  </a:lnTo>
                  <a:lnTo>
                    <a:pt x="107229" y="92690"/>
                  </a:lnTo>
                  <a:lnTo>
                    <a:pt x="111468" y="90080"/>
                  </a:lnTo>
                  <a:lnTo>
                    <a:pt x="115464" y="91849"/>
                  </a:lnTo>
                  <a:lnTo>
                    <a:pt x="123023" y="103173"/>
                  </a:lnTo>
                  <a:lnTo>
                    <a:pt x="144474" y="160412"/>
                  </a:lnTo>
                  <a:lnTo>
                    <a:pt x="162055" y="220356"/>
                  </a:lnTo>
                  <a:lnTo>
                    <a:pt x="174927" y="271978"/>
                  </a:lnTo>
                  <a:lnTo>
                    <a:pt x="177527" y="299434"/>
                  </a:lnTo>
                  <a:lnTo>
                    <a:pt x="174711" y="309797"/>
                  </a:lnTo>
                  <a:lnTo>
                    <a:pt x="169324" y="317876"/>
                  </a:lnTo>
                  <a:lnTo>
                    <a:pt x="162223" y="324432"/>
                  </a:lnTo>
                  <a:lnTo>
                    <a:pt x="138736" y="328596"/>
                  </a:lnTo>
                  <a:lnTo>
                    <a:pt x="81586" y="327327"/>
                  </a:lnTo>
                  <a:lnTo>
                    <a:pt x="42737" y="327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11440" y="3084849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00911" y="2990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16725" y="3073378"/>
              <a:ext cx="115814" cy="85172"/>
            </a:xfrm>
            <a:custGeom>
              <a:avLst/>
              <a:gdLst/>
              <a:ahLst/>
              <a:cxnLst/>
              <a:rect l="0" t="0" r="0" b="0"/>
              <a:pathLst>
                <a:path w="115814" h="85172">
                  <a:moveTo>
                    <a:pt x="0" y="32528"/>
                  </a:moveTo>
                  <a:lnTo>
                    <a:pt x="15619" y="79384"/>
                  </a:lnTo>
                  <a:lnTo>
                    <a:pt x="5841" y="50051"/>
                  </a:lnTo>
                  <a:lnTo>
                    <a:pt x="5716" y="30957"/>
                  </a:lnTo>
                  <a:lnTo>
                    <a:pt x="7320" y="20953"/>
                  </a:lnTo>
                  <a:lnTo>
                    <a:pt x="11899" y="13113"/>
                  </a:lnTo>
                  <a:lnTo>
                    <a:pt x="26345" y="1283"/>
                  </a:lnTo>
                  <a:lnTo>
                    <a:pt x="33941" y="0"/>
                  </a:lnTo>
                  <a:lnTo>
                    <a:pt x="41345" y="1484"/>
                  </a:lnTo>
                  <a:lnTo>
                    <a:pt x="75628" y="20677"/>
                  </a:lnTo>
                  <a:lnTo>
                    <a:pt x="100267" y="45785"/>
                  </a:lnTo>
                  <a:lnTo>
                    <a:pt x="108904" y="62206"/>
                  </a:lnTo>
                  <a:lnTo>
                    <a:pt x="115813" y="85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87973" y="3061823"/>
              <a:ext cx="155137" cy="96564"/>
            </a:xfrm>
            <a:custGeom>
              <a:avLst/>
              <a:gdLst/>
              <a:ahLst/>
              <a:cxnLst/>
              <a:rect l="0" t="0" r="0" b="0"/>
              <a:pathLst>
                <a:path w="155137" h="96564">
                  <a:moveTo>
                    <a:pt x="81436" y="33555"/>
                  </a:moveTo>
                  <a:lnTo>
                    <a:pt x="70257" y="16787"/>
                  </a:lnTo>
                  <a:lnTo>
                    <a:pt x="55411" y="5436"/>
                  </a:lnTo>
                  <a:lnTo>
                    <a:pt x="46538" y="771"/>
                  </a:lnTo>
                  <a:lnTo>
                    <a:pt x="38284" y="0"/>
                  </a:lnTo>
                  <a:lnTo>
                    <a:pt x="22873" y="5384"/>
                  </a:lnTo>
                  <a:lnTo>
                    <a:pt x="11344" y="18695"/>
                  </a:lnTo>
                  <a:lnTo>
                    <a:pt x="3491" y="37479"/>
                  </a:lnTo>
                  <a:lnTo>
                    <a:pt x="0" y="61425"/>
                  </a:lnTo>
                  <a:lnTo>
                    <a:pt x="4688" y="81427"/>
                  </a:lnTo>
                  <a:lnTo>
                    <a:pt x="9214" y="90036"/>
                  </a:lnTo>
                  <a:lnTo>
                    <a:pt x="15741" y="94606"/>
                  </a:lnTo>
                  <a:lnTo>
                    <a:pt x="23601" y="96482"/>
                  </a:lnTo>
                  <a:lnTo>
                    <a:pt x="32351" y="96563"/>
                  </a:lnTo>
                  <a:lnTo>
                    <a:pt x="61433" y="85500"/>
                  </a:lnTo>
                  <a:lnTo>
                    <a:pt x="75666" y="70679"/>
                  </a:lnTo>
                  <a:lnTo>
                    <a:pt x="81099" y="61814"/>
                  </a:lnTo>
                  <a:lnTo>
                    <a:pt x="84016" y="42605"/>
                  </a:lnTo>
                  <a:lnTo>
                    <a:pt x="83156" y="32569"/>
                  </a:lnTo>
                  <a:lnTo>
                    <a:pt x="83752" y="29388"/>
                  </a:lnTo>
                  <a:lnTo>
                    <a:pt x="85320" y="30777"/>
                  </a:lnTo>
                  <a:lnTo>
                    <a:pt x="107900" y="66378"/>
                  </a:lnTo>
                  <a:lnTo>
                    <a:pt x="120884" y="81678"/>
                  </a:lnTo>
                  <a:lnTo>
                    <a:pt x="127622" y="85524"/>
                  </a:lnTo>
                  <a:lnTo>
                    <a:pt x="134453" y="86918"/>
                  </a:lnTo>
                  <a:lnTo>
                    <a:pt x="155136" y="8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76889" y="2853222"/>
              <a:ext cx="39920" cy="294799"/>
            </a:xfrm>
            <a:custGeom>
              <a:avLst/>
              <a:gdLst/>
              <a:ahLst/>
              <a:cxnLst/>
              <a:rect l="0" t="0" r="0" b="0"/>
              <a:pathLst>
                <a:path w="39920" h="294799">
                  <a:moveTo>
                    <a:pt x="8334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12588" y="135786"/>
                  </a:lnTo>
                  <a:lnTo>
                    <a:pt x="18793" y="194455"/>
                  </a:lnTo>
                  <a:lnTo>
                    <a:pt x="33353" y="257538"/>
                  </a:lnTo>
                  <a:lnTo>
                    <a:pt x="3991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44482" y="2955442"/>
              <a:ext cx="149403" cy="328677"/>
            </a:xfrm>
            <a:custGeom>
              <a:avLst/>
              <a:gdLst/>
              <a:ahLst/>
              <a:cxnLst/>
              <a:rect l="0" t="0" r="0" b="0"/>
              <a:pathLst>
                <a:path w="149403" h="328677">
                  <a:moveTo>
                    <a:pt x="30295" y="66236"/>
                  </a:moveTo>
                  <a:lnTo>
                    <a:pt x="24229" y="98688"/>
                  </a:lnTo>
                  <a:lnTo>
                    <a:pt x="29265" y="156168"/>
                  </a:lnTo>
                  <a:lnTo>
                    <a:pt x="30091" y="210559"/>
                  </a:lnTo>
                  <a:lnTo>
                    <a:pt x="30254" y="266364"/>
                  </a:lnTo>
                  <a:lnTo>
                    <a:pt x="29120" y="328290"/>
                  </a:lnTo>
                  <a:lnTo>
                    <a:pt x="27172" y="328676"/>
                  </a:lnTo>
                  <a:lnTo>
                    <a:pt x="24703" y="325424"/>
                  </a:lnTo>
                  <a:lnTo>
                    <a:pt x="17297" y="265633"/>
                  </a:lnTo>
                  <a:lnTo>
                    <a:pt x="5240" y="204409"/>
                  </a:lnTo>
                  <a:lnTo>
                    <a:pt x="0" y="144396"/>
                  </a:lnTo>
                  <a:lnTo>
                    <a:pt x="2084" y="90601"/>
                  </a:lnTo>
                  <a:lnTo>
                    <a:pt x="13414" y="45833"/>
                  </a:lnTo>
                  <a:lnTo>
                    <a:pt x="29063" y="19377"/>
                  </a:lnTo>
                  <a:lnTo>
                    <a:pt x="44955" y="7195"/>
                  </a:lnTo>
                  <a:lnTo>
                    <a:pt x="54106" y="2309"/>
                  </a:lnTo>
                  <a:lnTo>
                    <a:pt x="73633" y="0"/>
                  </a:lnTo>
                  <a:lnTo>
                    <a:pt x="92840" y="4043"/>
                  </a:lnTo>
                  <a:lnTo>
                    <a:pt x="109176" y="13638"/>
                  </a:lnTo>
                  <a:lnTo>
                    <a:pt x="131526" y="37784"/>
                  </a:lnTo>
                  <a:lnTo>
                    <a:pt x="147377" y="67165"/>
                  </a:lnTo>
                  <a:lnTo>
                    <a:pt x="149402" y="90825"/>
                  </a:lnTo>
                  <a:lnTo>
                    <a:pt x="145232" y="115769"/>
                  </a:lnTo>
                  <a:lnTo>
                    <a:pt x="135580" y="138554"/>
                  </a:lnTo>
                  <a:lnTo>
                    <a:pt x="117253" y="154140"/>
                  </a:lnTo>
                  <a:lnTo>
                    <a:pt x="94679" y="163796"/>
                  </a:lnTo>
                  <a:lnTo>
                    <a:pt x="51352" y="171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53761" y="2990093"/>
              <a:ext cx="94758" cy="98524"/>
            </a:xfrm>
            <a:custGeom>
              <a:avLst/>
              <a:gdLst/>
              <a:ahLst/>
              <a:cxnLst/>
              <a:rect l="0" t="0" r="0" b="0"/>
              <a:pathLst>
                <a:path w="94758" h="98524">
                  <a:moveTo>
                    <a:pt x="0" y="42114"/>
                  </a:moveTo>
                  <a:lnTo>
                    <a:pt x="0" y="64471"/>
                  </a:lnTo>
                  <a:lnTo>
                    <a:pt x="11179" y="95141"/>
                  </a:lnTo>
                  <a:lnTo>
                    <a:pt x="13302" y="98523"/>
                  </a:lnTo>
                  <a:lnTo>
                    <a:pt x="13547" y="97267"/>
                  </a:lnTo>
                  <a:lnTo>
                    <a:pt x="4861" y="60729"/>
                  </a:lnTo>
                  <a:lnTo>
                    <a:pt x="7230" y="41028"/>
                  </a:lnTo>
                  <a:lnTo>
                    <a:pt x="18421" y="23694"/>
                  </a:lnTo>
                  <a:lnTo>
                    <a:pt x="26319" y="15796"/>
                  </a:lnTo>
                  <a:lnTo>
                    <a:pt x="47572" y="702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48214" y="3021678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53803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37476" y="2987320"/>
              <a:ext cx="95312" cy="118587"/>
            </a:xfrm>
            <a:custGeom>
              <a:avLst/>
              <a:gdLst/>
              <a:ahLst/>
              <a:cxnLst/>
              <a:rect l="0" t="0" r="0" b="0"/>
              <a:pathLst>
                <a:path w="95312" h="118587">
                  <a:moveTo>
                    <a:pt x="95311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5" y="760"/>
                  </a:lnTo>
                  <a:lnTo>
                    <a:pt x="35983" y="8118"/>
                  </a:lnTo>
                  <a:lnTo>
                    <a:pt x="19810" y="20356"/>
                  </a:lnTo>
                  <a:lnTo>
                    <a:pt x="4823" y="37494"/>
                  </a:lnTo>
                  <a:lnTo>
                    <a:pt x="1061" y="46977"/>
                  </a:lnTo>
                  <a:lnTo>
                    <a:pt x="0" y="66873"/>
                  </a:lnTo>
                  <a:lnTo>
                    <a:pt x="6547" y="84294"/>
                  </a:lnTo>
                  <a:lnTo>
                    <a:pt x="29814" y="114542"/>
                  </a:lnTo>
                  <a:lnTo>
                    <a:pt x="38779" y="118230"/>
                  </a:lnTo>
                  <a:lnTo>
                    <a:pt x="84783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03622" y="2944778"/>
              <a:ext cx="138266" cy="173911"/>
            </a:xfrm>
            <a:custGeom>
              <a:avLst/>
              <a:gdLst/>
              <a:ahLst/>
              <a:cxnLst/>
              <a:rect l="0" t="0" r="0" b="0"/>
              <a:pathLst>
                <a:path w="138266" h="173911">
                  <a:moveTo>
                    <a:pt x="13393" y="108486"/>
                  </a:moveTo>
                  <a:lnTo>
                    <a:pt x="24572" y="97308"/>
                  </a:lnTo>
                  <a:lnTo>
                    <a:pt x="45658" y="91819"/>
                  </a:lnTo>
                  <a:lnTo>
                    <a:pt x="95675" y="82707"/>
                  </a:lnTo>
                  <a:lnTo>
                    <a:pt x="128630" y="67442"/>
                  </a:lnTo>
                  <a:lnTo>
                    <a:pt x="134672" y="60067"/>
                  </a:lnTo>
                  <a:lnTo>
                    <a:pt x="137530" y="51640"/>
                  </a:lnTo>
                  <a:lnTo>
                    <a:pt x="138265" y="42512"/>
                  </a:lnTo>
                  <a:lnTo>
                    <a:pt x="135245" y="34088"/>
                  </a:lnTo>
                  <a:lnTo>
                    <a:pt x="122532" y="18488"/>
                  </a:lnTo>
                  <a:lnTo>
                    <a:pt x="90054" y="2141"/>
                  </a:lnTo>
                  <a:lnTo>
                    <a:pt x="64232" y="0"/>
                  </a:lnTo>
                  <a:lnTo>
                    <a:pt x="50795" y="1067"/>
                  </a:lnTo>
                  <a:lnTo>
                    <a:pt x="29626" y="11611"/>
                  </a:lnTo>
                  <a:lnTo>
                    <a:pt x="13589" y="27996"/>
                  </a:lnTo>
                  <a:lnTo>
                    <a:pt x="2562" y="46976"/>
                  </a:lnTo>
                  <a:lnTo>
                    <a:pt x="0" y="67110"/>
                  </a:lnTo>
                  <a:lnTo>
                    <a:pt x="7888" y="114221"/>
                  </a:lnTo>
                  <a:lnTo>
                    <a:pt x="22941" y="149180"/>
                  </a:lnTo>
                  <a:lnTo>
                    <a:pt x="38694" y="164786"/>
                  </a:lnTo>
                  <a:lnTo>
                    <a:pt x="47808" y="170586"/>
                  </a:lnTo>
                  <a:lnTo>
                    <a:pt x="67293" y="173910"/>
                  </a:lnTo>
                  <a:lnTo>
                    <a:pt x="129207" y="161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6253927" y="3021678"/>
            <a:ext cx="115815" cy="6067"/>
          </a:xfrm>
          <a:custGeom>
            <a:avLst/>
            <a:gdLst/>
            <a:ahLst/>
            <a:cxnLst/>
            <a:rect l="0" t="0" r="0" b="0"/>
            <a:pathLst>
              <a:path w="115815" h="6067">
                <a:moveTo>
                  <a:pt x="115814" y="0"/>
                </a:moveTo>
                <a:lnTo>
                  <a:pt x="66883" y="3120"/>
                </a:lnTo>
                <a:lnTo>
                  <a:pt x="39085" y="606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6671516" y="2800580"/>
            <a:ext cx="1656527" cy="400084"/>
            <a:chOff x="6671516" y="2800580"/>
            <a:chExt cx="1656527" cy="400084"/>
          </a:xfrm>
        </p:grpSpPr>
        <p:sp>
          <p:nvSpPr>
            <p:cNvPr id="117" name="Freeform 116"/>
            <p:cNvSpPr/>
            <p:nvPr/>
          </p:nvSpPr>
          <p:spPr>
            <a:xfrm>
              <a:off x="6671516" y="2835554"/>
              <a:ext cx="315340" cy="322996"/>
            </a:xfrm>
            <a:custGeom>
              <a:avLst/>
              <a:gdLst/>
              <a:ahLst/>
              <a:cxnLst/>
              <a:rect l="0" t="0" r="0" b="0"/>
              <a:pathLst>
                <a:path w="315340" h="322996">
                  <a:moveTo>
                    <a:pt x="56194" y="301938"/>
                  </a:moveTo>
                  <a:lnTo>
                    <a:pt x="47860" y="264460"/>
                  </a:lnTo>
                  <a:lnTo>
                    <a:pt x="40510" y="213036"/>
                  </a:lnTo>
                  <a:lnTo>
                    <a:pt x="35028" y="157819"/>
                  </a:lnTo>
                  <a:lnTo>
                    <a:pt x="23893" y="104971"/>
                  </a:lnTo>
                  <a:lnTo>
                    <a:pt x="6967" y="49659"/>
                  </a:lnTo>
                  <a:lnTo>
                    <a:pt x="0" y="28377"/>
                  </a:lnTo>
                  <a:lnTo>
                    <a:pt x="1183" y="20128"/>
                  </a:lnTo>
                  <a:lnTo>
                    <a:pt x="5482" y="13459"/>
                  </a:lnTo>
                  <a:lnTo>
                    <a:pt x="11858" y="7843"/>
                  </a:lnTo>
                  <a:lnTo>
                    <a:pt x="31419" y="1603"/>
                  </a:lnTo>
                  <a:lnTo>
                    <a:pt x="55711" y="0"/>
                  </a:lnTo>
                  <a:lnTo>
                    <a:pt x="117684" y="11558"/>
                  </a:lnTo>
                  <a:lnTo>
                    <a:pt x="180119" y="31436"/>
                  </a:lnTo>
                  <a:lnTo>
                    <a:pt x="234860" y="70954"/>
                  </a:lnTo>
                  <a:lnTo>
                    <a:pt x="274109" y="104450"/>
                  </a:lnTo>
                  <a:lnTo>
                    <a:pt x="304739" y="144515"/>
                  </a:lnTo>
                  <a:lnTo>
                    <a:pt x="312887" y="168411"/>
                  </a:lnTo>
                  <a:lnTo>
                    <a:pt x="315339" y="194629"/>
                  </a:lnTo>
                  <a:lnTo>
                    <a:pt x="312529" y="221880"/>
                  </a:lnTo>
                  <a:lnTo>
                    <a:pt x="304262" y="243350"/>
                  </a:lnTo>
                  <a:lnTo>
                    <a:pt x="279890" y="276197"/>
                  </a:lnTo>
                  <a:lnTo>
                    <a:pt x="248296" y="292491"/>
                  </a:lnTo>
                  <a:lnTo>
                    <a:pt x="190286" y="312147"/>
                  </a:lnTo>
                  <a:lnTo>
                    <a:pt x="136363" y="320852"/>
                  </a:lnTo>
                  <a:lnTo>
                    <a:pt x="77251" y="322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54093" y="307432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75150" y="2990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91375" y="2990093"/>
              <a:ext cx="157103" cy="167418"/>
            </a:xfrm>
            <a:custGeom>
              <a:avLst/>
              <a:gdLst/>
              <a:ahLst/>
              <a:cxnLst/>
              <a:rect l="0" t="0" r="0" b="0"/>
              <a:pathLst>
                <a:path w="157103" h="167418">
                  <a:moveTo>
                    <a:pt x="104874" y="0"/>
                  </a:moveTo>
                  <a:lnTo>
                    <a:pt x="82517" y="0"/>
                  </a:lnTo>
                  <a:lnTo>
                    <a:pt x="20532" y="23719"/>
                  </a:lnTo>
                  <a:lnTo>
                    <a:pt x="5777" y="37448"/>
                  </a:lnTo>
                  <a:lnTo>
                    <a:pt x="205" y="46022"/>
                  </a:lnTo>
                  <a:lnTo>
                    <a:pt x="0" y="52908"/>
                  </a:lnTo>
                  <a:lnTo>
                    <a:pt x="3371" y="58669"/>
                  </a:lnTo>
                  <a:lnTo>
                    <a:pt x="9129" y="63679"/>
                  </a:lnTo>
                  <a:lnTo>
                    <a:pt x="28006" y="69246"/>
                  </a:lnTo>
                  <a:lnTo>
                    <a:pt x="78251" y="78409"/>
                  </a:lnTo>
                  <a:lnTo>
                    <a:pt x="130897" y="92654"/>
                  </a:lnTo>
                  <a:lnTo>
                    <a:pt x="149975" y="103960"/>
                  </a:lnTo>
                  <a:lnTo>
                    <a:pt x="154828" y="112591"/>
                  </a:lnTo>
                  <a:lnTo>
                    <a:pt x="157102" y="134658"/>
                  </a:lnTo>
                  <a:lnTo>
                    <a:pt x="153730" y="143584"/>
                  </a:lnTo>
                  <a:lnTo>
                    <a:pt x="140626" y="156622"/>
                  </a:lnTo>
                  <a:lnTo>
                    <a:pt x="116864" y="163196"/>
                  </a:lnTo>
                  <a:lnTo>
                    <a:pt x="59539" y="167417"/>
                  </a:lnTo>
                  <a:lnTo>
                    <a:pt x="40661" y="164874"/>
                  </a:lnTo>
                  <a:lnTo>
                    <a:pt x="2064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93462" y="2976791"/>
              <a:ext cx="123886" cy="153083"/>
            </a:xfrm>
            <a:custGeom>
              <a:avLst/>
              <a:gdLst/>
              <a:ahLst/>
              <a:cxnLst/>
              <a:rect l="0" t="0" r="0" b="0"/>
              <a:pathLst>
                <a:path w="123886" h="153083">
                  <a:moveTo>
                    <a:pt x="113357" y="13302"/>
                  </a:moveTo>
                  <a:lnTo>
                    <a:pt x="102178" y="2124"/>
                  </a:lnTo>
                  <a:lnTo>
                    <a:pt x="94206" y="0"/>
                  </a:lnTo>
                  <a:lnTo>
                    <a:pt x="72869" y="761"/>
                  </a:lnTo>
                  <a:lnTo>
                    <a:pt x="40139" y="13356"/>
                  </a:lnTo>
                  <a:lnTo>
                    <a:pt x="25053" y="28534"/>
                  </a:lnTo>
                  <a:lnTo>
                    <a:pt x="5837" y="66873"/>
                  </a:lnTo>
                  <a:lnTo>
                    <a:pt x="0" y="103394"/>
                  </a:lnTo>
                  <a:lnTo>
                    <a:pt x="4874" y="123923"/>
                  </a:lnTo>
                  <a:lnTo>
                    <a:pt x="9449" y="132673"/>
                  </a:lnTo>
                  <a:lnTo>
                    <a:pt x="23892" y="145514"/>
                  </a:lnTo>
                  <a:lnTo>
                    <a:pt x="32656" y="150577"/>
                  </a:lnTo>
                  <a:lnTo>
                    <a:pt x="54874" y="153082"/>
                  </a:lnTo>
                  <a:lnTo>
                    <a:pt x="114013" y="142094"/>
                  </a:lnTo>
                  <a:lnTo>
                    <a:pt x="123885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84764" y="3000621"/>
              <a:ext cx="114870" cy="138539"/>
            </a:xfrm>
            <a:custGeom>
              <a:avLst/>
              <a:gdLst/>
              <a:ahLst/>
              <a:cxnLst/>
              <a:rect l="0" t="0" r="0" b="0"/>
              <a:pathLst>
                <a:path w="114870" h="138539">
                  <a:moveTo>
                    <a:pt x="79982" y="0"/>
                  </a:moveTo>
                  <a:lnTo>
                    <a:pt x="36019" y="20244"/>
                  </a:lnTo>
                  <a:lnTo>
                    <a:pt x="11324" y="44993"/>
                  </a:lnTo>
                  <a:lnTo>
                    <a:pt x="2674" y="67570"/>
                  </a:lnTo>
                  <a:lnTo>
                    <a:pt x="0" y="92033"/>
                  </a:lnTo>
                  <a:lnTo>
                    <a:pt x="2710" y="114603"/>
                  </a:lnTo>
                  <a:lnTo>
                    <a:pt x="7410" y="123196"/>
                  </a:lnTo>
                  <a:lnTo>
                    <a:pt x="21991" y="135862"/>
                  </a:lnTo>
                  <a:lnTo>
                    <a:pt x="30793" y="138538"/>
                  </a:lnTo>
                  <a:lnTo>
                    <a:pt x="49932" y="138392"/>
                  </a:lnTo>
                  <a:lnTo>
                    <a:pt x="67017" y="131308"/>
                  </a:lnTo>
                  <a:lnTo>
                    <a:pt x="97048" y="107696"/>
                  </a:lnTo>
                  <a:lnTo>
                    <a:pt x="112855" y="81823"/>
                  </a:lnTo>
                  <a:lnTo>
                    <a:pt x="114869" y="58983"/>
                  </a:lnTo>
                  <a:lnTo>
                    <a:pt x="110695" y="35573"/>
                  </a:lnTo>
                  <a:lnTo>
                    <a:pt x="101042" y="17370"/>
                  </a:lnTo>
                  <a:lnTo>
                    <a:pt x="95192" y="11580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48974" y="3011150"/>
              <a:ext cx="119612" cy="118602"/>
            </a:xfrm>
            <a:custGeom>
              <a:avLst/>
              <a:gdLst/>
              <a:ahLst/>
              <a:cxnLst/>
              <a:rect l="0" t="0" r="0" b="0"/>
              <a:pathLst>
                <a:path w="119612" h="118602">
                  <a:moveTo>
                    <a:pt x="0" y="0"/>
                  </a:moveTo>
                  <a:lnTo>
                    <a:pt x="0" y="58617"/>
                  </a:lnTo>
                  <a:lnTo>
                    <a:pt x="5589" y="98996"/>
                  </a:lnTo>
                  <a:lnTo>
                    <a:pt x="11915" y="108112"/>
                  </a:lnTo>
                  <a:lnTo>
                    <a:pt x="20812" y="114188"/>
                  </a:lnTo>
                  <a:lnTo>
                    <a:pt x="31422" y="118240"/>
                  </a:lnTo>
                  <a:lnTo>
                    <a:pt x="40835" y="118601"/>
                  </a:lnTo>
                  <a:lnTo>
                    <a:pt x="57533" y="112763"/>
                  </a:lnTo>
                  <a:lnTo>
                    <a:pt x="85677" y="96322"/>
                  </a:lnTo>
                  <a:lnTo>
                    <a:pt x="99690" y="80245"/>
                  </a:lnTo>
                  <a:lnTo>
                    <a:pt x="118217" y="41327"/>
                  </a:lnTo>
                  <a:lnTo>
                    <a:pt x="119611" y="2382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49015" y="3016264"/>
              <a:ext cx="136872" cy="110700"/>
            </a:xfrm>
            <a:custGeom>
              <a:avLst/>
              <a:gdLst/>
              <a:ahLst/>
              <a:cxnLst/>
              <a:rect l="0" t="0" r="0" b="0"/>
              <a:pathLst>
                <a:path w="136872" h="110700">
                  <a:moveTo>
                    <a:pt x="0" y="47528"/>
                  </a:moveTo>
                  <a:lnTo>
                    <a:pt x="3120" y="90220"/>
                  </a:lnTo>
                  <a:lnTo>
                    <a:pt x="6066" y="103937"/>
                  </a:lnTo>
                  <a:lnTo>
                    <a:pt x="3476" y="98335"/>
                  </a:lnTo>
                  <a:lnTo>
                    <a:pt x="6620" y="75450"/>
                  </a:lnTo>
                  <a:lnTo>
                    <a:pt x="19332" y="30210"/>
                  </a:lnTo>
                  <a:lnTo>
                    <a:pt x="30429" y="12145"/>
                  </a:lnTo>
                  <a:lnTo>
                    <a:pt x="39003" y="6392"/>
                  </a:lnTo>
                  <a:lnTo>
                    <a:pt x="61009" y="0"/>
                  </a:lnTo>
                  <a:lnTo>
                    <a:pt x="94116" y="1990"/>
                  </a:lnTo>
                  <a:lnTo>
                    <a:pt x="102519" y="6641"/>
                  </a:lnTo>
                  <a:lnTo>
                    <a:pt x="114974" y="21167"/>
                  </a:lnTo>
                  <a:lnTo>
                    <a:pt x="128564" y="49076"/>
                  </a:lnTo>
                  <a:lnTo>
                    <a:pt x="136871" y="110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91222" y="2800580"/>
              <a:ext cx="21007" cy="326384"/>
            </a:xfrm>
            <a:custGeom>
              <a:avLst/>
              <a:gdLst/>
              <a:ahLst/>
              <a:cxnLst/>
              <a:rect l="0" t="0" r="0" b="0"/>
              <a:pathLst>
                <a:path w="21007" h="326384">
                  <a:moveTo>
                    <a:pt x="21006" y="0"/>
                  </a:moveTo>
                  <a:lnTo>
                    <a:pt x="9827" y="16767"/>
                  </a:lnTo>
                  <a:lnTo>
                    <a:pt x="2876" y="49552"/>
                  </a:lnTo>
                  <a:lnTo>
                    <a:pt x="527" y="110957"/>
                  </a:lnTo>
                  <a:lnTo>
                    <a:pt x="120" y="162078"/>
                  </a:lnTo>
                  <a:lnTo>
                    <a:pt x="0" y="214269"/>
                  </a:lnTo>
                  <a:lnTo>
                    <a:pt x="1134" y="264438"/>
                  </a:lnTo>
                  <a:lnTo>
                    <a:pt x="1047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33243" y="2907495"/>
              <a:ext cx="294800" cy="29956"/>
            </a:xfrm>
            <a:custGeom>
              <a:avLst/>
              <a:gdLst/>
              <a:ahLst/>
              <a:cxnLst/>
              <a:rect l="0" t="0" r="0" b="0"/>
              <a:pathLst>
                <a:path w="294800" h="29956">
                  <a:moveTo>
                    <a:pt x="294799" y="29955"/>
                  </a:moveTo>
                  <a:lnTo>
                    <a:pt x="239658" y="15301"/>
                  </a:lnTo>
                  <a:lnTo>
                    <a:pt x="191243" y="10796"/>
                  </a:lnTo>
                  <a:lnTo>
                    <a:pt x="139853" y="3871"/>
                  </a:lnTo>
                  <a:lnTo>
                    <a:pt x="93171" y="0"/>
                  </a:lnTo>
                  <a:lnTo>
                    <a:pt x="38525" y="4442"/>
                  </a:lnTo>
                  <a:lnTo>
                    <a:pt x="0" y="8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47481" y="229480"/>
            <a:ext cx="2568955" cy="699672"/>
            <a:chOff x="547481" y="229480"/>
            <a:chExt cx="2568955" cy="699672"/>
          </a:xfrm>
        </p:grpSpPr>
        <p:sp>
          <p:nvSpPr>
            <p:cNvPr id="2" name="Freeform 1"/>
            <p:cNvSpPr/>
            <p:nvPr/>
          </p:nvSpPr>
          <p:spPr>
            <a:xfrm>
              <a:off x="547481" y="229480"/>
              <a:ext cx="326385" cy="518044"/>
            </a:xfrm>
            <a:custGeom>
              <a:avLst/>
              <a:gdLst/>
              <a:ahLst/>
              <a:cxnLst/>
              <a:rect l="0" t="0" r="0" b="0"/>
              <a:pathLst>
                <a:path w="326385" h="518044">
                  <a:moveTo>
                    <a:pt x="0" y="518043"/>
                  </a:moveTo>
                  <a:lnTo>
                    <a:pt x="0" y="459426"/>
                  </a:lnTo>
                  <a:lnTo>
                    <a:pt x="8406" y="406422"/>
                  </a:lnTo>
                  <a:lnTo>
                    <a:pt x="18212" y="354704"/>
                  </a:lnTo>
                  <a:lnTo>
                    <a:pt x="26084" y="294446"/>
                  </a:lnTo>
                  <a:lnTo>
                    <a:pt x="35545" y="246031"/>
                  </a:lnTo>
                  <a:lnTo>
                    <a:pt x="49222" y="186845"/>
                  </a:lnTo>
                  <a:lnTo>
                    <a:pt x="72282" y="123652"/>
                  </a:lnTo>
                  <a:lnTo>
                    <a:pt x="90274" y="68565"/>
                  </a:lnTo>
                  <a:lnTo>
                    <a:pt x="105093" y="15743"/>
                  </a:lnTo>
                  <a:lnTo>
                    <a:pt x="108667" y="4192"/>
                  </a:lnTo>
                  <a:lnTo>
                    <a:pt x="112219" y="0"/>
                  </a:lnTo>
                  <a:lnTo>
                    <a:pt x="115757" y="716"/>
                  </a:lnTo>
                  <a:lnTo>
                    <a:pt x="135430" y="27080"/>
                  </a:lnTo>
                  <a:lnTo>
                    <a:pt x="161846" y="82894"/>
                  </a:lnTo>
                  <a:lnTo>
                    <a:pt x="186474" y="144005"/>
                  </a:lnTo>
                  <a:lnTo>
                    <a:pt x="208540" y="201743"/>
                  </a:lnTo>
                  <a:lnTo>
                    <a:pt x="228556" y="252229"/>
                  </a:lnTo>
                  <a:lnTo>
                    <a:pt x="243716" y="304233"/>
                  </a:lnTo>
                  <a:lnTo>
                    <a:pt x="255616" y="356686"/>
                  </a:lnTo>
                  <a:lnTo>
                    <a:pt x="278523" y="416066"/>
                  </a:lnTo>
                  <a:lnTo>
                    <a:pt x="311071" y="474034"/>
                  </a:lnTo>
                  <a:lnTo>
                    <a:pt x="326384" y="496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600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4711" y="536953"/>
              <a:ext cx="111352" cy="154408"/>
            </a:xfrm>
            <a:custGeom>
              <a:avLst/>
              <a:gdLst/>
              <a:ahLst/>
              <a:cxnLst/>
              <a:rect l="0" t="0" r="0" b="0"/>
              <a:pathLst>
                <a:path w="111352" h="154408">
                  <a:moveTo>
                    <a:pt x="6066" y="0"/>
                  </a:moveTo>
                  <a:lnTo>
                    <a:pt x="0" y="32452"/>
                  </a:lnTo>
                  <a:lnTo>
                    <a:pt x="2590" y="53027"/>
                  </a:lnTo>
                  <a:lnTo>
                    <a:pt x="25394" y="108455"/>
                  </a:lnTo>
                  <a:lnTo>
                    <a:pt x="34543" y="132430"/>
                  </a:lnTo>
                  <a:lnTo>
                    <a:pt x="46408" y="150885"/>
                  </a:lnTo>
                  <a:lnTo>
                    <a:pt x="52848" y="154402"/>
                  </a:lnTo>
                  <a:lnTo>
                    <a:pt x="59481" y="154407"/>
                  </a:lnTo>
                  <a:lnTo>
                    <a:pt x="66242" y="152071"/>
                  </a:lnTo>
                  <a:lnTo>
                    <a:pt x="76875" y="140117"/>
                  </a:lnTo>
                  <a:lnTo>
                    <a:pt x="84330" y="121936"/>
                  </a:lnTo>
                  <a:lnTo>
                    <a:pt x="95098" y="64208"/>
                  </a:lnTo>
                  <a:lnTo>
                    <a:pt x="108402" y="16904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1347" y="547481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2832" y="353154"/>
              <a:ext cx="280129" cy="356405"/>
            </a:xfrm>
            <a:custGeom>
              <a:avLst/>
              <a:gdLst/>
              <a:ahLst/>
              <a:cxnLst/>
              <a:rect l="0" t="0" r="0" b="0"/>
              <a:pathLst>
                <a:path w="280129" h="356405">
                  <a:moveTo>
                    <a:pt x="87499" y="278555"/>
                  </a:moveTo>
                  <a:lnTo>
                    <a:pt x="102153" y="234593"/>
                  </a:lnTo>
                  <a:lnTo>
                    <a:pt x="99471" y="214563"/>
                  </a:lnTo>
                  <a:lnTo>
                    <a:pt x="95481" y="204308"/>
                  </a:lnTo>
                  <a:lnTo>
                    <a:pt x="88141" y="198642"/>
                  </a:lnTo>
                  <a:lnTo>
                    <a:pt x="67507" y="195465"/>
                  </a:lnTo>
                  <a:lnTo>
                    <a:pt x="48978" y="201072"/>
                  </a:lnTo>
                  <a:lnTo>
                    <a:pt x="40762" y="205843"/>
                  </a:lnTo>
                  <a:lnTo>
                    <a:pt x="18019" y="234914"/>
                  </a:lnTo>
                  <a:lnTo>
                    <a:pt x="2052" y="273164"/>
                  </a:lnTo>
                  <a:lnTo>
                    <a:pt x="0" y="297216"/>
                  </a:lnTo>
                  <a:lnTo>
                    <a:pt x="4157" y="319604"/>
                  </a:lnTo>
                  <a:lnTo>
                    <a:pt x="13803" y="341253"/>
                  </a:lnTo>
                  <a:lnTo>
                    <a:pt x="21991" y="348430"/>
                  </a:lnTo>
                  <a:lnTo>
                    <a:pt x="43566" y="356404"/>
                  </a:lnTo>
                  <a:lnTo>
                    <a:pt x="54701" y="355021"/>
                  </a:lnTo>
                  <a:lnTo>
                    <a:pt x="76432" y="344126"/>
                  </a:lnTo>
                  <a:lnTo>
                    <a:pt x="102807" y="312671"/>
                  </a:lnTo>
                  <a:lnTo>
                    <a:pt x="119851" y="273716"/>
                  </a:lnTo>
                  <a:lnTo>
                    <a:pt x="127685" y="210226"/>
                  </a:lnTo>
                  <a:lnTo>
                    <a:pt x="129042" y="158744"/>
                  </a:lnTo>
                  <a:lnTo>
                    <a:pt x="128274" y="106445"/>
                  </a:lnTo>
                  <a:lnTo>
                    <a:pt x="121158" y="56244"/>
                  </a:lnTo>
                  <a:lnTo>
                    <a:pt x="110470" y="19273"/>
                  </a:lnTo>
                  <a:lnTo>
                    <a:pt x="99268" y="1102"/>
                  </a:lnTo>
                  <a:lnTo>
                    <a:pt x="94175" y="0"/>
                  </a:lnTo>
                  <a:lnTo>
                    <a:pt x="89610" y="3944"/>
                  </a:lnTo>
                  <a:lnTo>
                    <a:pt x="85397" y="11253"/>
                  </a:lnTo>
                  <a:lnTo>
                    <a:pt x="83835" y="34972"/>
                  </a:lnTo>
                  <a:lnTo>
                    <a:pt x="86775" y="97859"/>
                  </a:lnTo>
                  <a:lnTo>
                    <a:pt x="88526" y="157031"/>
                  </a:lnTo>
                  <a:lnTo>
                    <a:pt x="102135" y="220222"/>
                  </a:lnTo>
                  <a:lnTo>
                    <a:pt x="115693" y="274138"/>
                  </a:lnTo>
                  <a:lnTo>
                    <a:pt x="122647" y="297649"/>
                  </a:lnTo>
                  <a:lnTo>
                    <a:pt x="127308" y="302983"/>
                  </a:lnTo>
                  <a:lnTo>
                    <a:pt x="132756" y="304199"/>
                  </a:lnTo>
                  <a:lnTo>
                    <a:pt x="138728" y="302670"/>
                  </a:lnTo>
                  <a:lnTo>
                    <a:pt x="158310" y="289340"/>
                  </a:lnTo>
                  <a:lnTo>
                    <a:pt x="195985" y="260190"/>
                  </a:lnTo>
                  <a:lnTo>
                    <a:pt x="253116" y="233558"/>
                  </a:lnTo>
                  <a:lnTo>
                    <a:pt x="267562" y="219952"/>
                  </a:lnTo>
                  <a:lnTo>
                    <a:pt x="277881" y="202207"/>
                  </a:lnTo>
                  <a:lnTo>
                    <a:pt x="280128" y="182621"/>
                  </a:lnTo>
                  <a:lnTo>
                    <a:pt x="279089" y="172485"/>
                  </a:lnTo>
                  <a:lnTo>
                    <a:pt x="274887" y="164558"/>
                  </a:lnTo>
                  <a:lnTo>
                    <a:pt x="260860" y="152631"/>
                  </a:lnTo>
                  <a:lnTo>
                    <a:pt x="252206" y="150152"/>
                  </a:lnTo>
                  <a:lnTo>
                    <a:pt x="233232" y="150517"/>
                  </a:lnTo>
                  <a:lnTo>
                    <a:pt x="202819" y="157300"/>
                  </a:lnTo>
                  <a:lnTo>
                    <a:pt x="194795" y="162624"/>
                  </a:lnTo>
                  <a:lnTo>
                    <a:pt x="163817" y="200638"/>
                  </a:lnTo>
                  <a:lnTo>
                    <a:pt x="156513" y="224428"/>
                  </a:lnTo>
                  <a:lnTo>
                    <a:pt x="155607" y="252159"/>
                  </a:lnTo>
                  <a:lnTo>
                    <a:pt x="163003" y="276182"/>
                  </a:lnTo>
                  <a:lnTo>
                    <a:pt x="180321" y="303849"/>
                  </a:lnTo>
                  <a:lnTo>
                    <a:pt x="196603" y="316313"/>
                  </a:lnTo>
                  <a:lnTo>
                    <a:pt x="222382" y="326788"/>
                  </a:lnTo>
                  <a:lnTo>
                    <a:pt x="245427" y="331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1417" y="550408"/>
              <a:ext cx="177171" cy="150865"/>
            </a:xfrm>
            <a:custGeom>
              <a:avLst/>
              <a:gdLst/>
              <a:ahLst/>
              <a:cxnLst/>
              <a:rect l="0" t="0" r="0" b="0"/>
              <a:pathLst>
                <a:path w="177171" h="150865">
                  <a:moveTo>
                    <a:pt x="116883" y="18130"/>
                  </a:moveTo>
                  <a:lnTo>
                    <a:pt x="105705" y="6952"/>
                  </a:lnTo>
                  <a:lnTo>
                    <a:pt x="87738" y="1464"/>
                  </a:lnTo>
                  <a:lnTo>
                    <a:pt x="76396" y="0"/>
                  </a:lnTo>
                  <a:lnTo>
                    <a:pt x="57555" y="4613"/>
                  </a:lnTo>
                  <a:lnTo>
                    <a:pt x="26395" y="26639"/>
                  </a:lnTo>
                  <a:lnTo>
                    <a:pt x="4804" y="52237"/>
                  </a:lnTo>
                  <a:lnTo>
                    <a:pt x="0" y="75013"/>
                  </a:lnTo>
                  <a:lnTo>
                    <a:pt x="2934" y="98394"/>
                  </a:lnTo>
                  <a:lnTo>
                    <a:pt x="17740" y="124710"/>
                  </a:lnTo>
                  <a:lnTo>
                    <a:pt x="30316" y="139979"/>
                  </a:lnTo>
                  <a:lnTo>
                    <a:pt x="49943" y="148324"/>
                  </a:lnTo>
                  <a:lnTo>
                    <a:pt x="73094" y="150864"/>
                  </a:lnTo>
                  <a:lnTo>
                    <a:pt x="95082" y="148093"/>
                  </a:lnTo>
                  <a:lnTo>
                    <a:pt x="127191" y="134367"/>
                  </a:lnTo>
                  <a:lnTo>
                    <a:pt x="153343" y="115482"/>
                  </a:lnTo>
                  <a:lnTo>
                    <a:pt x="170320" y="89479"/>
                  </a:lnTo>
                  <a:lnTo>
                    <a:pt x="177170" y="53959"/>
                  </a:lnTo>
                  <a:lnTo>
                    <a:pt x="172533" y="33664"/>
                  </a:lnTo>
                  <a:lnTo>
                    <a:pt x="168021" y="24977"/>
                  </a:lnTo>
                  <a:lnTo>
                    <a:pt x="162673" y="19185"/>
                  </a:lnTo>
                  <a:lnTo>
                    <a:pt x="137940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91324" y="533790"/>
              <a:ext cx="201721" cy="395362"/>
            </a:xfrm>
            <a:custGeom>
              <a:avLst/>
              <a:gdLst/>
              <a:ahLst/>
              <a:cxnLst/>
              <a:rect l="0" t="0" r="0" b="0"/>
              <a:pathLst>
                <a:path w="201721" h="395362">
                  <a:moveTo>
                    <a:pt x="130230" y="87391"/>
                  </a:moveTo>
                  <a:lnTo>
                    <a:pt x="135819" y="70623"/>
                  </a:lnTo>
                  <a:lnTo>
                    <a:pt x="135444" y="53032"/>
                  </a:lnTo>
                  <a:lnTo>
                    <a:pt x="130208" y="34686"/>
                  </a:lnTo>
                  <a:lnTo>
                    <a:pt x="120081" y="18733"/>
                  </a:lnTo>
                  <a:lnTo>
                    <a:pt x="104663" y="6963"/>
                  </a:lnTo>
                  <a:lnTo>
                    <a:pt x="95638" y="2187"/>
                  </a:lnTo>
                  <a:lnTo>
                    <a:pt x="73132" y="0"/>
                  </a:lnTo>
                  <a:lnTo>
                    <a:pt x="49871" y="4097"/>
                  </a:lnTo>
                  <a:lnTo>
                    <a:pt x="31734" y="13716"/>
                  </a:lnTo>
                  <a:lnTo>
                    <a:pt x="18994" y="28910"/>
                  </a:lnTo>
                  <a:lnTo>
                    <a:pt x="1283" y="72850"/>
                  </a:lnTo>
                  <a:lnTo>
                    <a:pt x="0" y="96136"/>
                  </a:lnTo>
                  <a:lnTo>
                    <a:pt x="4500" y="117014"/>
                  </a:lnTo>
                  <a:lnTo>
                    <a:pt x="14299" y="134092"/>
                  </a:lnTo>
                  <a:lnTo>
                    <a:pt x="22527" y="139582"/>
                  </a:lnTo>
                  <a:lnTo>
                    <a:pt x="44147" y="145682"/>
                  </a:lnTo>
                  <a:lnTo>
                    <a:pt x="54124" y="144969"/>
                  </a:lnTo>
                  <a:lnTo>
                    <a:pt x="71449" y="137938"/>
                  </a:lnTo>
                  <a:lnTo>
                    <a:pt x="115961" y="100937"/>
                  </a:lnTo>
                  <a:lnTo>
                    <a:pt x="121887" y="101101"/>
                  </a:lnTo>
                  <a:lnTo>
                    <a:pt x="127008" y="105889"/>
                  </a:lnTo>
                  <a:lnTo>
                    <a:pt x="147353" y="158847"/>
                  </a:lnTo>
                  <a:lnTo>
                    <a:pt x="170858" y="219027"/>
                  </a:lnTo>
                  <a:lnTo>
                    <a:pt x="192743" y="279334"/>
                  </a:lnTo>
                  <a:lnTo>
                    <a:pt x="201720" y="339125"/>
                  </a:lnTo>
                  <a:lnTo>
                    <a:pt x="196708" y="363439"/>
                  </a:lnTo>
                  <a:lnTo>
                    <a:pt x="192096" y="373199"/>
                  </a:lnTo>
                  <a:lnTo>
                    <a:pt x="174494" y="387162"/>
                  </a:lnTo>
                  <a:lnTo>
                    <a:pt x="163249" y="392523"/>
                  </a:lnTo>
                  <a:lnTo>
                    <a:pt x="138276" y="395361"/>
                  </a:lnTo>
                  <a:lnTo>
                    <a:pt x="84116" y="393239"/>
                  </a:lnTo>
                  <a:lnTo>
                    <a:pt x="26830" y="392786"/>
                  </a:lnTo>
                  <a:lnTo>
                    <a:pt x="14417" y="392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6634" y="532116"/>
              <a:ext cx="157076" cy="178493"/>
            </a:xfrm>
            <a:custGeom>
              <a:avLst/>
              <a:gdLst/>
              <a:ahLst/>
              <a:cxnLst/>
              <a:rect l="0" t="0" r="0" b="0"/>
              <a:pathLst>
                <a:path w="157076" h="178493">
                  <a:moveTo>
                    <a:pt x="104433" y="57479"/>
                  </a:moveTo>
                  <a:lnTo>
                    <a:pt x="110022" y="40712"/>
                  </a:lnTo>
                  <a:lnTo>
                    <a:pt x="109647" y="23121"/>
                  </a:lnTo>
                  <a:lnTo>
                    <a:pt x="107909" y="13517"/>
                  </a:lnTo>
                  <a:lnTo>
                    <a:pt x="102071" y="7114"/>
                  </a:lnTo>
                  <a:lnTo>
                    <a:pt x="83106" y="0"/>
                  </a:lnTo>
                  <a:lnTo>
                    <a:pt x="62199" y="3077"/>
                  </a:lnTo>
                  <a:lnTo>
                    <a:pt x="42379" y="13413"/>
                  </a:lnTo>
                  <a:lnTo>
                    <a:pt x="25770" y="29706"/>
                  </a:lnTo>
                  <a:lnTo>
                    <a:pt x="8856" y="58609"/>
                  </a:lnTo>
                  <a:lnTo>
                    <a:pt x="1066" y="108222"/>
                  </a:lnTo>
                  <a:lnTo>
                    <a:pt x="0" y="135404"/>
                  </a:lnTo>
                  <a:lnTo>
                    <a:pt x="5766" y="156843"/>
                  </a:lnTo>
                  <a:lnTo>
                    <a:pt x="10579" y="165836"/>
                  </a:lnTo>
                  <a:lnTo>
                    <a:pt x="18467" y="171831"/>
                  </a:lnTo>
                  <a:lnTo>
                    <a:pt x="39710" y="178492"/>
                  </a:lnTo>
                  <a:lnTo>
                    <a:pt x="49586" y="176759"/>
                  </a:lnTo>
                  <a:lnTo>
                    <a:pt x="66798" y="165475"/>
                  </a:lnTo>
                  <a:lnTo>
                    <a:pt x="79128" y="145642"/>
                  </a:lnTo>
                  <a:lnTo>
                    <a:pt x="87337" y="121229"/>
                  </a:lnTo>
                  <a:lnTo>
                    <a:pt x="90986" y="94781"/>
                  </a:lnTo>
                  <a:lnTo>
                    <a:pt x="93128" y="90536"/>
                  </a:lnTo>
                  <a:lnTo>
                    <a:pt x="95727" y="92385"/>
                  </a:lnTo>
                  <a:lnTo>
                    <a:pt x="108092" y="111106"/>
                  </a:lnTo>
                  <a:lnTo>
                    <a:pt x="138840" y="143007"/>
                  </a:lnTo>
                  <a:lnTo>
                    <a:pt x="157075" y="152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295" y="523246"/>
              <a:ext cx="421141" cy="206378"/>
            </a:xfrm>
            <a:custGeom>
              <a:avLst/>
              <a:gdLst/>
              <a:ahLst/>
              <a:cxnLst/>
              <a:rect l="0" t="0" r="0" b="0"/>
              <a:pathLst>
                <a:path w="421141" h="206378">
                  <a:moveTo>
                    <a:pt x="0" y="66349"/>
                  </a:moveTo>
                  <a:lnTo>
                    <a:pt x="3119" y="120494"/>
                  </a:lnTo>
                  <a:lnTo>
                    <a:pt x="17958" y="180974"/>
                  </a:lnTo>
                  <a:lnTo>
                    <a:pt x="25858" y="206377"/>
                  </a:lnTo>
                  <a:lnTo>
                    <a:pt x="23971" y="201114"/>
                  </a:lnTo>
                  <a:lnTo>
                    <a:pt x="18321" y="147989"/>
                  </a:lnTo>
                  <a:lnTo>
                    <a:pt x="15162" y="122521"/>
                  </a:lnTo>
                  <a:lnTo>
                    <a:pt x="25639" y="66814"/>
                  </a:lnTo>
                  <a:lnTo>
                    <a:pt x="31131" y="60810"/>
                  </a:lnTo>
                  <a:lnTo>
                    <a:pt x="38301" y="57977"/>
                  </a:lnTo>
                  <a:lnTo>
                    <a:pt x="46591" y="57258"/>
                  </a:lnTo>
                  <a:lnTo>
                    <a:pt x="53288" y="60289"/>
                  </a:lnTo>
                  <a:lnTo>
                    <a:pt x="63848" y="73014"/>
                  </a:lnTo>
                  <a:lnTo>
                    <a:pt x="87489" y="130106"/>
                  </a:lnTo>
                  <a:lnTo>
                    <a:pt x="91081" y="132250"/>
                  </a:lnTo>
                  <a:lnTo>
                    <a:pt x="94646" y="129001"/>
                  </a:lnTo>
                  <a:lnTo>
                    <a:pt x="98192" y="122155"/>
                  </a:lnTo>
                  <a:lnTo>
                    <a:pt x="110590" y="70694"/>
                  </a:lnTo>
                  <a:lnTo>
                    <a:pt x="115841" y="62227"/>
                  </a:lnTo>
                  <a:lnTo>
                    <a:pt x="122851" y="57752"/>
                  </a:lnTo>
                  <a:lnTo>
                    <a:pt x="139998" y="55899"/>
                  </a:lnTo>
                  <a:lnTo>
                    <a:pt x="148314" y="59383"/>
                  </a:lnTo>
                  <a:lnTo>
                    <a:pt x="163794" y="72612"/>
                  </a:lnTo>
                  <a:lnTo>
                    <a:pt x="180073" y="99790"/>
                  </a:lnTo>
                  <a:lnTo>
                    <a:pt x="199723" y="153941"/>
                  </a:lnTo>
                  <a:lnTo>
                    <a:pt x="203338" y="166858"/>
                  </a:lnTo>
                  <a:lnTo>
                    <a:pt x="206919" y="171960"/>
                  </a:lnTo>
                  <a:lnTo>
                    <a:pt x="210475" y="171851"/>
                  </a:lnTo>
                  <a:lnTo>
                    <a:pt x="257771" y="126778"/>
                  </a:lnTo>
                  <a:lnTo>
                    <a:pt x="315132" y="100650"/>
                  </a:lnTo>
                  <a:lnTo>
                    <a:pt x="353902" y="69292"/>
                  </a:lnTo>
                  <a:lnTo>
                    <a:pt x="369762" y="43045"/>
                  </a:lnTo>
                  <a:lnTo>
                    <a:pt x="370510" y="34435"/>
                  </a:lnTo>
                  <a:lnTo>
                    <a:pt x="365103" y="18630"/>
                  </a:lnTo>
                  <a:lnTo>
                    <a:pt x="351781" y="6926"/>
                  </a:lnTo>
                  <a:lnTo>
                    <a:pt x="343315" y="2168"/>
                  </a:lnTo>
                  <a:lnTo>
                    <a:pt x="324550" y="0"/>
                  </a:lnTo>
                  <a:lnTo>
                    <a:pt x="304512" y="4105"/>
                  </a:lnTo>
                  <a:lnTo>
                    <a:pt x="274669" y="19571"/>
                  </a:lnTo>
                  <a:lnTo>
                    <a:pt x="258166" y="32301"/>
                  </a:lnTo>
                  <a:lnTo>
                    <a:pt x="229677" y="75178"/>
                  </a:lnTo>
                  <a:lnTo>
                    <a:pt x="219842" y="97179"/>
                  </a:lnTo>
                  <a:lnTo>
                    <a:pt x="220261" y="107960"/>
                  </a:lnTo>
                  <a:lnTo>
                    <a:pt x="230085" y="129297"/>
                  </a:lnTo>
                  <a:lnTo>
                    <a:pt x="249757" y="155450"/>
                  </a:lnTo>
                  <a:lnTo>
                    <a:pt x="275993" y="172428"/>
                  </a:lnTo>
                  <a:lnTo>
                    <a:pt x="295799" y="174717"/>
                  </a:lnTo>
                  <a:lnTo>
                    <a:pt x="358057" y="160452"/>
                  </a:lnTo>
                  <a:lnTo>
                    <a:pt x="421140" y="150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421761" y="178984"/>
            <a:ext cx="5709283" cy="610654"/>
            <a:chOff x="3421761" y="178984"/>
            <a:chExt cx="5709283" cy="610654"/>
          </a:xfrm>
        </p:grpSpPr>
        <p:sp>
          <p:nvSpPr>
            <p:cNvPr id="13" name="Freeform 12"/>
            <p:cNvSpPr/>
            <p:nvPr/>
          </p:nvSpPr>
          <p:spPr>
            <a:xfrm>
              <a:off x="3559066" y="263212"/>
              <a:ext cx="41681" cy="431669"/>
            </a:xfrm>
            <a:custGeom>
              <a:avLst/>
              <a:gdLst/>
              <a:ahLst/>
              <a:cxnLst/>
              <a:rect l="0" t="0" r="0" b="0"/>
              <a:pathLst>
                <a:path w="41681" h="431669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1076" y="156506"/>
                  </a:lnTo>
                  <a:lnTo>
                    <a:pt x="17794" y="198450"/>
                  </a:lnTo>
                  <a:lnTo>
                    <a:pt x="25653" y="258739"/>
                  </a:lnTo>
                  <a:lnTo>
                    <a:pt x="31235" y="321254"/>
                  </a:lnTo>
                  <a:lnTo>
                    <a:pt x="38065" y="371397"/>
                  </a:lnTo>
                  <a:lnTo>
                    <a:pt x="4168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463253"/>
              <a:ext cx="273742" cy="29142"/>
            </a:xfrm>
            <a:custGeom>
              <a:avLst/>
              <a:gdLst/>
              <a:ahLst/>
              <a:cxnLst/>
              <a:rect l="0" t="0" r="0" b="0"/>
              <a:pathLst>
                <a:path w="273742" h="29142">
                  <a:moveTo>
                    <a:pt x="273741" y="0"/>
                  </a:moveTo>
                  <a:lnTo>
                    <a:pt x="215124" y="14655"/>
                  </a:lnTo>
                  <a:lnTo>
                    <a:pt x="160950" y="20962"/>
                  </a:lnTo>
                  <a:lnTo>
                    <a:pt x="105189" y="29141"/>
                  </a:lnTo>
                  <a:lnTo>
                    <a:pt x="49114" y="255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16559" y="305326"/>
              <a:ext cx="178986" cy="368498"/>
            </a:xfrm>
            <a:custGeom>
              <a:avLst/>
              <a:gdLst/>
              <a:ahLst/>
              <a:cxnLst/>
              <a:rect l="0" t="0" r="0" b="0"/>
              <a:pathLst>
                <a:path w="178986" h="368498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4749" y="165651"/>
                  </a:lnTo>
                  <a:lnTo>
                    <a:pt x="29560" y="217798"/>
                  </a:lnTo>
                  <a:lnTo>
                    <a:pt x="38421" y="280584"/>
                  </a:lnTo>
                  <a:lnTo>
                    <a:pt x="41020" y="320352"/>
                  </a:lnTo>
                  <a:lnTo>
                    <a:pt x="41385" y="320023"/>
                  </a:lnTo>
                  <a:lnTo>
                    <a:pt x="40620" y="308349"/>
                  </a:lnTo>
                  <a:lnTo>
                    <a:pt x="33007" y="256635"/>
                  </a:lnTo>
                  <a:lnTo>
                    <a:pt x="32007" y="216680"/>
                  </a:lnTo>
                  <a:lnTo>
                    <a:pt x="36546" y="206454"/>
                  </a:lnTo>
                  <a:lnTo>
                    <a:pt x="54067" y="191973"/>
                  </a:lnTo>
                  <a:lnTo>
                    <a:pt x="64121" y="189983"/>
                  </a:lnTo>
                  <a:lnTo>
                    <a:pt x="84650" y="194011"/>
                  </a:lnTo>
                  <a:lnTo>
                    <a:pt x="110350" y="209433"/>
                  </a:lnTo>
                  <a:lnTo>
                    <a:pt x="154246" y="264037"/>
                  </a:lnTo>
                  <a:lnTo>
                    <a:pt x="169835" y="295042"/>
                  </a:lnTo>
                  <a:lnTo>
                    <a:pt x="177780" y="349567"/>
                  </a:lnTo>
                  <a:lnTo>
                    <a:pt x="1789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23869" y="484113"/>
              <a:ext cx="203303" cy="170032"/>
            </a:xfrm>
            <a:custGeom>
              <a:avLst/>
              <a:gdLst/>
              <a:ahLst/>
              <a:cxnLst/>
              <a:rect l="0" t="0" r="0" b="0"/>
              <a:pathLst>
                <a:path w="203303" h="170032">
                  <a:moveTo>
                    <a:pt x="119074" y="84425"/>
                  </a:moveTo>
                  <a:lnTo>
                    <a:pt x="115954" y="41734"/>
                  </a:lnTo>
                  <a:lnTo>
                    <a:pt x="109498" y="22167"/>
                  </a:lnTo>
                  <a:lnTo>
                    <a:pt x="98830" y="5672"/>
                  </a:lnTo>
                  <a:lnTo>
                    <a:pt x="90370" y="1508"/>
                  </a:lnTo>
                  <a:lnTo>
                    <a:pt x="68492" y="0"/>
                  </a:lnTo>
                  <a:lnTo>
                    <a:pt x="49410" y="6349"/>
                  </a:lnTo>
                  <a:lnTo>
                    <a:pt x="33130" y="18139"/>
                  </a:lnTo>
                  <a:lnTo>
                    <a:pt x="11981" y="44508"/>
                  </a:lnTo>
                  <a:lnTo>
                    <a:pt x="2066" y="64345"/>
                  </a:lnTo>
                  <a:lnTo>
                    <a:pt x="0" y="91098"/>
                  </a:lnTo>
                  <a:lnTo>
                    <a:pt x="8205" y="144755"/>
                  </a:lnTo>
                  <a:lnTo>
                    <a:pt x="13576" y="153891"/>
                  </a:lnTo>
                  <a:lnTo>
                    <a:pt x="28902" y="167162"/>
                  </a:lnTo>
                  <a:lnTo>
                    <a:pt x="37902" y="169999"/>
                  </a:lnTo>
                  <a:lnTo>
                    <a:pt x="57261" y="170031"/>
                  </a:lnTo>
                  <a:lnTo>
                    <a:pt x="74444" y="163027"/>
                  </a:lnTo>
                  <a:lnTo>
                    <a:pt x="82301" y="157883"/>
                  </a:lnTo>
                  <a:lnTo>
                    <a:pt x="94152" y="142810"/>
                  </a:lnTo>
                  <a:lnTo>
                    <a:pt x="111291" y="98948"/>
                  </a:lnTo>
                  <a:lnTo>
                    <a:pt x="115055" y="95277"/>
                  </a:lnTo>
                  <a:lnTo>
                    <a:pt x="118735" y="97509"/>
                  </a:lnTo>
                  <a:lnTo>
                    <a:pt x="144982" y="130385"/>
                  </a:lnTo>
                  <a:lnTo>
                    <a:pt x="158275" y="144236"/>
                  </a:lnTo>
                  <a:lnTo>
                    <a:pt x="166265" y="147696"/>
                  </a:lnTo>
                  <a:lnTo>
                    <a:pt x="203302" y="147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82008" y="305326"/>
              <a:ext cx="50448" cy="326384"/>
            </a:xfrm>
            <a:custGeom>
              <a:avLst/>
              <a:gdLst/>
              <a:ahLst/>
              <a:cxnLst/>
              <a:rect l="0" t="0" r="0" b="0"/>
              <a:pathLst>
                <a:path w="50448" h="326384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47215"/>
                  </a:lnTo>
                  <a:lnTo>
                    <a:pt x="24858" y="206331"/>
                  </a:lnTo>
                  <a:lnTo>
                    <a:pt x="31615" y="259949"/>
                  </a:lnTo>
                  <a:lnTo>
                    <a:pt x="47523" y="321952"/>
                  </a:lnTo>
                  <a:lnTo>
                    <a:pt x="5044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4528" y="431668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0"/>
                  </a:lnTo>
                  <a:lnTo>
                    <a:pt x="154122" y="5589"/>
                  </a:lnTo>
                  <a:lnTo>
                    <a:pt x="98207" y="9553"/>
                  </a:lnTo>
                  <a:lnTo>
                    <a:pt x="45222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6143" y="410611"/>
              <a:ext cx="135761" cy="235744"/>
            </a:xfrm>
            <a:custGeom>
              <a:avLst/>
              <a:gdLst/>
              <a:ahLst/>
              <a:cxnLst/>
              <a:rect l="0" t="0" r="0" b="0"/>
              <a:pathLst>
                <a:path w="135761" h="235744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822" y="164006"/>
                  </a:lnTo>
                  <a:lnTo>
                    <a:pt x="9167" y="198723"/>
                  </a:lnTo>
                  <a:lnTo>
                    <a:pt x="19821" y="220512"/>
                  </a:lnTo>
                  <a:lnTo>
                    <a:pt x="28278" y="227727"/>
                  </a:lnTo>
                  <a:lnTo>
                    <a:pt x="50152" y="235743"/>
                  </a:lnTo>
                  <a:lnTo>
                    <a:pt x="60196" y="235541"/>
                  </a:lnTo>
                  <a:lnTo>
                    <a:pt x="77596" y="229077"/>
                  </a:lnTo>
                  <a:lnTo>
                    <a:pt x="100545" y="206695"/>
                  </a:lnTo>
                  <a:lnTo>
                    <a:pt x="124879" y="149084"/>
                  </a:lnTo>
                  <a:lnTo>
                    <a:pt x="133013" y="113193"/>
                  </a:lnTo>
                  <a:lnTo>
                    <a:pt x="135760" y="59144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13452" y="379025"/>
              <a:ext cx="151317" cy="213051"/>
            </a:xfrm>
            <a:custGeom>
              <a:avLst/>
              <a:gdLst/>
              <a:ahLst/>
              <a:cxnLst/>
              <a:rect l="0" t="0" r="0" b="0"/>
              <a:pathLst>
                <a:path w="151317" h="213051">
                  <a:moveTo>
                    <a:pt x="77055" y="0"/>
                  </a:moveTo>
                  <a:lnTo>
                    <a:pt x="53009" y="9576"/>
                  </a:lnTo>
                  <a:lnTo>
                    <a:pt x="17462" y="39404"/>
                  </a:lnTo>
                  <a:lnTo>
                    <a:pt x="1946" y="65488"/>
                  </a:lnTo>
                  <a:lnTo>
                    <a:pt x="0" y="85258"/>
                  </a:lnTo>
                  <a:lnTo>
                    <a:pt x="1118" y="95443"/>
                  </a:lnTo>
                  <a:lnTo>
                    <a:pt x="6544" y="102233"/>
                  </a:lnTo>
                  <a:lnTo>
                    <a:pt x="25050" y="109778"/>
                  </a:lnTo>
                  <a:lnTo>
                    <a:pt x="85473" y="118139"/>
                  </a:lnTo>
                  <a:lnTo>
                    <a:pt x="106533" y="125036"/>
                  </a:lnTo>
                  <a:lnTo>
                    <a:pt x="146506" y="155171"/>
                  </a:lnTo>
                  <a:lnTo>
                    <a:pt x="150262" y="163109"/>
                  </a:lnTo>
                  <a:lnTo>
                    <a:pt x="151316" y="181287"/>
                  </a:lnTo>
                  <a:lnTo>
                    <a:pt x="147620" y="188709"/>
                  </a:lnTo>
                  <a:lnTo>
                    <a:pt x="134154" y="200074"/>
                  </a:lnTo>
                  <a:lnTo>
                    <a:pt x="101252" y="213050"/>
                  </a:lnTo>
                  <a:lnTo>
                    <a:pt x="43789" y="211706"/>
                  </a:lnTo>
                  <a:lnTo>
                    <a:pt x="2441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74735" y="442196"/>
              <a:ext cx="140206" cy="142506"/>
            </a:xfrm>
            <a:custGeom>
              <a:avLst/>
              <a:gdLst/>
              <a:ahLst/>
              <a:cxnLst/>
              <a:rect l="0" t="0" r="0" b="0"/>
              <a:pathLst>
                <a:path w="140206" h="142506">
                  <a:moveTo>
                    <a:pt x="0" y="10529"/>
                  </a:moveTo>
                  <a:lnTo>
                    <a:pt x="0" y="69146"/>
                  </a:lnTo>
                  <a:lnTo>
                    <a:pt x="5590" y="103936"/>
                  </a:lnTo>
                  <a:lnTo>
                    <a:pt x="20244" y="130882"/>
                  </a:lnTo>
                  <a:lnTo>
                    <a:pt x="28704" y="136388"/>
                  </a:lnTo>
                  <a:lnTo>
                    <a:pt x="50582" y="142505"/>
                  </a:lnTo>
                  <a:lnTo>
                    <a:pt x="60628" y="141797"/>
                  </a:lnTo>
                  <a:lnTo>
                    <a:pt x="78029" y="134771"/>
                  </a:lnTo>
                  <a:lnTo>
                    <a:pt x="100979" y="117661"/>
                  </a:lnTo>
                  <a:lnTo>
                    <a:pt x="122597" y="92185"/>
                  </a:lnTo>
                  <a:lnTo>
                    <a:pt x="138230" y="56820"/>
                  </a:lnTo>
                  <a:lnTo>
                    <a:pt x="140205" y="3344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71116" y="453477"/>
              <a:ext cx="161589" cy="114842"/>
            </a:xfrm>
            <a:custGeom>
              <a:avLst/>
              <a:gdLst/>
              <a:ahLst/>
              <a:cxnLst/>
              <a:rect l="0" t="0" r="0" b="0"/>
              <a:pathLst>
                <a:path w="161589" h="114842">
                  <a:moveTo>
                    <a:pt x="87889" y="51890"/>
                  </a:moveTo>
                  <a:lnTo>
                    <a:pt x="67646" y="7928"/>
                  </a:lnTo>
                  <a:lnTo>
                    <a:pt x="59186" y="2695"/>
                  </a:lnTo>
                  <a:lnTo>
                    <a:pt x="37307" y="0"/>
                  </a:lnTo>
                  <a:lnTo>
                    <a:pt x="28431" y="3259"/>
                  </a:lnTo>
                  <a:lnTo>
                    <a:pt x="15450" y="16238"/>
                  </a:lnTo>
                  <a:lnTo>
                    <a:pt x="1565" y="43277"/>
                  </a:lnTo>
                  <a:lnTo>
                    <a:pt x="0" y="66389"/>
                  </a:lnTo>
                  <a:lnTo>
                    <a:pt x="4374" y="89920"/>
                  </a:lnTo>
                  <a:lnTo>
                    <a:pt x="14116" y="108177"/>
                  </a:lnTo>
                  <a:lnTo>
                    <a:pt x="21160" y="112811"/>
                  </a:lnTo>
                  <a:lnTo>
                    <a:pt x="38344" y="114841"/>
                  </a:lnTo>
                  <a:lnTo>
                    <a:pt x="54561" y="108724"/>
                  </a:lnTo>
                  <a:lnTo>
                    <a:pt x="62161" y="103818"/>
                  </a:lnTo>
                  <a:lnTo>
                    <a:pt x="67227" y="95867"/>
                  </a:lnTo>
                  <a:lnTo>
                    <a:pt x="72857" y="74555"/>
                  </a:lnTo>
                  <a:lnTo>
                    <a:pt x="76698" y="70510"/>
                  </a:lnTo>
                  <a:lnTo>
                    <a:pt x="81598" y="71322"/>
                  </a:lnTo>
                  <a:lnTo>
                    <a:pt x="115353" y="96347"/>
                  </a:lnTo>
                  <a:lnTo>
                    <a:pt x="137920" y="100895"/>
                  </a:lnTo>
                  <a:lnTo>
                    <a:pt x="151069" y="99796"/>
                  </a:lnTo>
                  <a:lnTo>
                    <a:pt x="161588" y="94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2704" y="26321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409" y="48931"/>
                  </a:lnTo>
                  <a:lnTo>
                    <a:pt x="2196" y="96776"/>
                  </a:lnTo>
                  <a:lnTo>
                    <a:pt x="651" y="147997"/>
                  </a:lnTo>
                  <a:lnTo>
                    <a:pt x="193" y="197099"/>
                  </a:lnTo>
                  <a:lnTo>
                    <a:pt x="38" y="2556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16971" y="284269"/>
              <a:ext cx="10491" cy="263213"/>
            </a:xfrm>
            <a:custGeom>
              <a:avLst/>
              <a:gdLst/>
              <a:ahLst/>
              <a:cxnLst/>
              <a:rect l="0" t="0" r="0" b="0"/>
              <a:pathLst>
                <a:path w="10491" h="263213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44850"/>
                  </a:lnTo>
                  <a:lnTo>
                    <a:pt x="0" y="196817"/>
                  </a:lnTo>
                  <a:lnTo>
                    <a:pt x="8300" y="252043"/>
                  </a:lnTo>
                  <a:lnTo>
                    <a:pt x="1049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9575" y="484310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80103" y="452725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90620" y="63450"/>
                  </a:lnTo>
                  <a:lnTo>
                    <a:pt x="74269" y="121544"/>
                  </a:lnTo>
                  <a:lnTo>
                    <a:pt x="59774" y="178687"/>
                  </a:lnTo>
                  <a:lnTo>
                    <a:pt x="37240" y="237894"/>
                  </a:lnTo>
                  <a:lnTo>
                    <a:pt x="13379" y="2915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40606" y="347440"/>
              <a:ext cx="149026" cy="221099"/>
            </a:xfrm>
            <a:custGeom>
              <a:avLst/>
              <a:gdLst/>
              <a:ahLst/>
              <a:cxnLst/>
              <a:rect l="0" t="0" r="0" b="0"/>
              <a:pathLst>
                <a:path w="149026" h="221099">
                  <a:moveTo>
                    <a:pt x="113280" y="0"/>
                  </a:moveTo>
                  <a:lnTo>
                    <a:pt x="60252" y="14654"/>
                  </a:lnTo>
                  <a:lnTo>
                    <a:pt x="19617" y="43839"/>
                  </a:lnTo>
                  <a:lnTo>
                    <a:pt x="3021" y="58868"/>
                  </a:lnTo>
                  <a:lnTo>
                    <a:pt x="0" y="66152"/>
                  </a:lnTo>
                  <a:lnTo>
                    <a:pt x="325" y="73347"/>
                  </a:lnTo>
                  <a:lnTo>
                    <a:pt x="2881" y="80483"/>
                  </a:lnTo>
                  <a:lnTo>
                    <a:pt x="9265" y="86411"/>
                  </a:lnTo>
                  <a:lnTo>
                    <a:pt x="53133" y="104330"/>
                  </a:lnTo>
                  <a:lnTo>
                    <a:pt x="112291" y="123876"/>
                  </a:lnTo>
                  <a:lnTo>
                    <a:pt x="133898" y="135385"/>
                  </a:lnTo>
                  <a:lnTo>
                    <a:pt x="141063" y="144069"/>
                  </a:lnTo>
                  <a:lnTo>
                    <a:pt x="149025" y="166196"/>
                  </a:lnTo>
                  <a:lnTo>
                    <a:pt x="147639" y="176308"/>
                  </a:lnTo>
                  <a:lnTo>
                    <a:pt x="136739" y="193783"/>
                  </a:lnTo>
                  <a:lnTo>
                    <a:pt x="120197" y="206228"/>
                  </a:lnTo>
                  <a:lnTo>
                    <a:pt x="99976" y="214490"/>
                  </a:lnTo>
                  <a:lnTo>
                    <a:pt x="3958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27585" y="397930"/>
              <a:ext cx="136872" cy="167414"/>
            </a:xfrm>
            <a:custGeom>
              <a:avLst/>
              <a:gdLst/>
              <a:ahLst/>
              <a:cxnLst/>
              <a:rect l="0" t="0" r="0" b="0"/>
              <a:pathLst>
                <a:path w="136872" h="167414">
                  <a:moveTo>
                    <a:pt x="0" y="86380"/>
                  </a:moveTo>
                  <a:lnTo>
                    <a:pt x="42692" y="83261"/>
                  </a:lnTo>
                  <a:lnTo>
                    <a:pt x="93663" y="67252"/>
                  </a:lnTo>
                  <a:lnTo>
                    <a:pt x="110258" y="56042"/>
                  </a:lnTo>
                  <a:lnTo>
                    <a:pt x="115619" y="47438"/>
                  </a:lnTo>
                  <a:lnTo>
                    <a:pt x="121576" y="25399"/>
                  </a:lnTo>
                  <a:lnTo>
                    <a:pt x="118486" y="16480"/>
                  </a:lnTo>
                  <a:lnTo>
                    <a:pt x="111746" y="9365"/>
                  </a:lnTo>
                  <a:lnTo>
                    <a:pt x="102573" y="3451"/>
                  </a:lnTo>
                  <a:lnTo>
                    <a:pt x="83023" y="0"/>
                  </a:lnTo>
                  <a:lnTo>
                    <a:pt x="72896" y="717"/>
                  </a:lnTo>
                  <a:lnTo>
                    <a:pt x="55405" y="7754"/>
                  </a:lnTo>
                  <a:lnTo>
                    <a:pt x="39833" y="19850"/>
                  </a:lnTo>
                  <a:lnTo>
                    <a:pt x="19082" y="47560"/>
                  </a:lnTo>
                  <a:lnTo>
                    <a:pt x="9261" y="71857"/>
                  </a:lnTo>
                  <a:lnTo>
                    <a:pt x="7236" y="98253"/>
                  </a:lnTo>
                  <a:lnTo>
                    <a:pt x="11405" y="123242"/>
                  </a:lnTo>
                  <a:lnTo>
                    <a:pt x="21057" y="142148"/>
                  </a:lnTo>
                  <a:lnTo>
                    <a:pt x="36265" y="155230"/>
                  </a:lnTo>
                  <a:lnTo>
                    <a:pt x="55892" y="163773"/>
                  </a:lnTo>
                  <a:lnTo>
                    <a:pt x="92080" y="167413"/>
                  </a:lnTo>
                  <a:lnTo>
                    <a:pt x="136871" y="160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48683" y="242155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1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9664"/>
                  </a:lnTo>
                  <a:lnTo>
                    <a:pt x="11453" y="232998"/>
                  </a:lnTo>
                  <a:lnTo>
                    <a:pt x="19160" y="288050"/>
                  </a:lnTo>
                  <a:lnTo>
                    <a:pt x="20808" y="348646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55433" y="273740"/>
              <a:ext cx="30122" cy="315856"/>
            </a:xfrm>
            <a:custGeom>
              <a:avLst/>
              <a:gdLst/>
              <a:ahLst/>
              <a:cxnLst/>
              <a:rect l="0" t="0" r="0" b="0"/>
              <a:pathLst>
                <a:path w="30122" h="315856">
                  <a:moveTo>
                    <a:pt x="9064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1590" y="170127"/>
                  </a:lnTo>
                  <a:lnTo>
                    <a:pt x="18012" y="233387"/>
                  </a:lnTo>
                  <a:lnTo>
                    <a:pt x="27718" y="295738"/>
                  </a:lnTo>
                  <a:lnTo>
                    <a:pt x="3012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0573" y="389554"/>
              <a:ext cx="166644" cy="186401"/>
            </a:xfrm>
            <a:custGeom>
              <a:avLst/>
              <a:gdLst/>
              <a:ahLst/>
              <a:cxnLst/>
              <a:rect l="0" t="0" r="0" b="0"/>
              <a:pathLst>
                <a:path w="166644" h="186401">
                  <a:moveTo>
                    <a:pt x="113965" y="0"/>
                  </a:moveTo>
                  <a:lnTo>
                    <a:pt x="80343" y="2340"/>
                  </a:lnTo>
                  <a:lnTo>
                    <a:pt x="44472" y="16811"/>
                  </a:lnTo>
                  <a:lnTo>
                    <a:pt x="2678" y="49498"/>
                  </a:lnTo>
                  <a:lnTo>
                    <a:pt x="0" y="56395"/>
                  </a:lnTo>
                  <a:lnTo>
                    <a:pt x="553" y="63333"/>
                  </a:lnTo>
                  <a:lnTo>
                    <a:pt x="3262" y="70298"/>
                  </a:lnTo>
                  <a:lnTo>
                    <a:pt x="9748" y="74941"/>
                  </a:lnTo>
                  <a:lnTo>
                    <a:pt x="72961" y="91818"/>
                  </a:lnTo>
                  <a:lnTo>
                    <a:pt x="122287" y="108517"/>
                  </a:lnTo>
                  <a:lnTo>
                    <a:pt x="160584" y="133999"/>
                  </a:lnTo>
                  <a:lnTo>
                    <a:pt x="164931" y="141975"/>
                  </a:lnTo>
                  <a:lnTo>
                    <a:pt x="166643" y="160196"/>
                  </a:lnTo>
                  <a:lnTo>
                    <a:pt x="161952" y="167629"/>
                  </a:lnTo>
                  <a:lnTo>
                    <a:pt x="144261" y="179007"/>
                  </a:lnTo>
                  <a:lnTo>
                    <a:pt x="102405" y="186400"/>
                  </a:lnTo>
                  <a:lnTo>
                    <a:pt x="76072" y="181890"/>
                  </a:lnTo>
                  <a:lnTo>
                    <a:pt x="2973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97218" y="228809"/>
              <a:ext cx="109518" cy="360787"/>
            </a:xfrm>
            <a:custGeom>
              <a:avLst/>
              <a:gdLst/>
              <a:ahLst/>
              <a:cxnLst/>
              <a:rect l="0" t="0" r="0" b="0"/>
              <a:pathLst>
                <a:path w="109518" h="360787">
                  <a:moveTo>
                    <a:pt x="35818" y="360786"/>
                  </a:moveTo>
                  <a:lnTo>
                    <a:pt x="35818" y="302170"/>
                  </a:lnTo>
                  <a:lnTo>
                    <a:pt x="35818" y="247996"/>
                  </a:lnTo>
                  <a:lnTo>
                    <a:pt x="32698" y="192234"/>
                  </a:lnTo>
                  <a:lnTo>
                    <a:pt x="15574" y="136159"/>
                  </a:lnTo>
                  <a:lnTo>
                    <a:pt x="5303" y="80023"/>
                  </a:lnTo>
                  <a:lnTo>
                    <a:pt x="0" y="40251"/>
                  </a:lnTo>
                  <a:lnTo>
                    <a:pt x="6641" y="21014"/>
                  </a:lnTo>
                  <a:lnTo>
                    <a:pt x="20511" y="7785"/>
                  </a:lnTo>
                  <a:lnTo>
                    <a:pt x="29123" y="2620"/>
                  </a:lnTo>
                  <a:lnTo>
                    <a:pt x="51170" y="0"/>
                  </a:lnTo>
                  <a:lnTo>
                    <a:pt x="109517" y="2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59337" y="42113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39" y="8334"/>
                  </a:lnTo>
                  <a:lnTo>
                    <a:pt x="2880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99356" y="442196"/>
              <a:ext cx="136826" cy="140759"/>
            </a:xfrm>
            <a:custGeom>
              <a:avLst/>
              <a:gdLst/>
              <a:ahLst/>
              <a:cxnLst/>
              <a:rect l="0" t="0" r="0" b="0"/>
              <a:pathLst>
                <a:path w="136826" h="140759">
                  <a:moveTo>
                    <a:pt x="70551" y="0"/>
                  </a:moveTo>
                  <a:lnTo>
                    <a:pt x="26588" y="20244"/>
                  </a:lnTo>
                  <a:lnTo>
                    <a:pt x="12797" y="35904"/>
                  </a:lnTo>
                  <a:lnTo>
                    <a:pt x="3938" y="55732"/>
                  </a:lnTo>
                  <a:lnTo>
                    <a:pt x="0" y="80142"/>
                  </a:lnTo>
                  <a:lnTo>
                    <a:pt x="4490" y="100350"/>
                  </a:lnTo>
                  <a:lnTo>
                    <a:pt x="8962" y="109014"/>
                  </a:lnTo>
                  <a:lnTo>
                    <a:pt x="23291" y="121760"/>
                  </a:lnTo>
                  <a:lnTo>
                    <a:pt x="61085" y="139475"/>
                  </a:lnTo>
                  <a:lnTo>
                    <a:pt x="81552" y="140758"/>
                  </a:lnTo>
                  <a:lnTo>
                    <a:pt x="91922" y="139462"/>
                  </a:lnTo>
                  <a:lnTo>
                    <a:pt x="109685" y="128664"/>
                  </a:lnTo>
                  <a:lnTo>
                    <a:pt x="124209" y="112166"/>
                  </a:lnTo>
                  <a:lnTo>
                    <a:pt x="134562" y="93136"/>
                  </a:lnTo>
                  <a:lnTo>
                    <a:pt x="136825" y="69860"/>
                  </a:lnTo>
                  <a:lnTo>
                    <a:pt x="13372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6249" y="410611"/>
              <a:ext cx="84228" cy="143063"/>
            </a:xfrm>
            <a:custGeom>
              <a:avLst/>
              <a:gdLst/>
              <a:ahLst/>
              <a:cxnLst/>
              <a:rect l="0" t="0" r="0" b="0"/>
              <a:pathLst>
                <a:path w="84228" h="143063">
                  <a:moveTo>
                    <a:pt x="0" y="63171"/>
                  </a:moveTo>
                  <a:lnTo>
                    <a:pt x="35916" y="123112"/>
                  </a:lnTo>
                  <a:lnTo>
                    <a:pt x="51715" y="143062"/>
                  </a:lnTo>
                  <a:lnTo>
                    <a:pt x="18906" y="83237"/>
                  </a:lnTo>
                  <a:lnTo>
                    <a:pt x="7422" y="52349"/>
                  </a:lnTo>
                  <a:lnTo>
                    <a:pt x="7287" y="43088"/>
                  </a:lnTo>
                  <a:lnTo>
                    <a:pt x="13377" y="26559"/>
                  </a:lnTo>
                  <a:lnTo>
                    <a:pt x="30122" y="14534"/>
                  </a:lnTo>
                  <a:lnTo>
                    <a:pt x="59617" y="430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22059" y="194452"/>
              <a:ext cx="183961" cy="202417"/>
            </a:xfrm>
            <a:custGeom>
              <a:avLst/>
              <a:gdLst/>
              <a:ahLst/>
              <a:cxnLst/>
              <a:rect l="0" t="0" r="0" b="0"/>
              <a:pathLst>
                <a:path w="183961" h="202417">
                  <a:moveTo>
                    <a:pt x="142729" y="5589"/>
                  </a:moveTo>
                  <a:lnTo>
                    <a:pt x="125961" y="0"/>
                  </a:lnTo>
                  <a:lnTo>
                    <a:pt x="93177" y="2113"/>
                  </a:lnTo>
                  <a:lnTo>
                    <a:pt x="73522" y="10283"/>
                  </a:lnTo>
                  <a:lnTo>
                    <a:pt x="11094" y="45932"/>
                  </a:lnTo>
                  <a:lnTo>
                    <a:pt x="2336" y="65243"/>
                  </a:lnTo>
                  <a:lnTo>
                    <a:pt x="0" y="76944"/>
                  </a:lnTo>
                  <a:lnTo>
                    <a:pt x="1953" y="87084"/>
                  </a:lnTo>
                  <a:lnTo>
                    <a:pt x="13481" y="104590"/>
                  </a:lnTo>
                  <a:lnTo>
                    <a:pt x="39702" y="122010"/>
                  </a:lnTo>
                  <a:lnTo>
                    <a:pt x="95645" y="131141"/>
                  </a:lnTo>
                  <a:lnTo>
                    <a:pt x="149848" y="146116"/>
                  </a:lnTo>
                  <a:lnTo>
                    <a:pt x="161514" y="151916"/>
                  </a:lnTo>
                  <a:lnTo>
                    <a:pt x="177593" y="167719"/>
                  </a:lnTo>
                  <a:lnTo>
                    <a:pt x="183519" y="176847"/>
                  </a:lnTo>
                  <a:lnTo>
                    <a:pt x="183960" y="184102"/>
                  </a:lnTo>
                  <a:lnTo>
                    <a:pt x="180745" y="190108"/>
                  </a:lnTo>
                  <a:lnTo>
                    <a:pt x="175092" y="195282"/>
                  </a:lnTo>
                  <a:lnTo>
                    <a:pt x="156332" y="201031"/>
                  </a:lnTo>
                  <a:lnTo>
                    <a:pt x="132397" y="202416"/>
                  </a:lnTo>
                  <a:lnTo>
                    <a:pt x="70672" y="190707"/>
                  </a:lnTo>
                  <a:lnTo>
                    <a:pt x="47972" y="184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91088" y="178984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24748" y="159756"/>
                  </a:lnTo>
                  <a:lnTo>
                    <a:pt x="42138" y="219953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80601" y="228292"/>
              <a:ext cx="245242" cy="327667"/>
            </a:xfrm>
            <a:custGeom>
              <a:avLst/>
              <a:gdLst/>
              <a:ahLst/>
              <a:cxnLst/>
              <a:rect l="0" t="0" r="0" b="0"/>
              <a:pathLst>
                <a:path w="245242" h="327667">
                  <a:moveTo>
                    <a:pt x="0" y="55977"/>
                  </a:moveTo>
                  <a:lnTo>
                    <a:pt x="9575" y="31930"/>
                  </a:lnTo>
                  <a:lnTo>
                    <a:pt x="20243" y="17604"/>
                  </a:lnTo>
                  <a:lnTo>
                    <a:pt x="44993" y="1973"/>
                  </a:lnTo>
                  <a:lnTo>
                    <a:pt x="64450" y="0"/>
                  </a:lnTo>
                  <a:lnTo>
                    <a:pt x="84796" y="4192"/>
                  </a:lnTo>
                  <a:lnTo>
                    <a:pt x="105537" y="13854"/>
                  </a:lnTo>
                  <a:lnTo>
                    <a:pt x="120215" y="29067"/>
                  </a:lnTo>
                  <a:lnTo>
                    <a:pt x="139170" y="67429"/>
                  </a:lnTo>
                  <a:lnTo>
                    <a:pt x="140621" y="87973"/>
                  </a:lnTo>
                  <a:lnTo>
                    <a:pt x="136198" y="107632"/>
                  </a:lnTo>
                  <a:lnTo>
                    <a:pt x="126433" y="124168"/>
                  </a:lnTo>
                  <a:lnTo>
                    <a:pt x="111174" y="136197"/>
                  </a:lnTo>
                  <a:lnTo>
                    <a:pt x="99714" y="143103"/>
                  </a:lnTo>
                  <a:lnTo>
                    <a:pt x="101571" y="143307"/>
                  </a:lnTo>
                  <a:lnTo>
                    <a:pt x="106319" y="142273"/>
                  </a:lnTo>
                  <a:lnTo>
                    <a:pt x="168007" y="155041"/>
                  </a:lnTo>
                  <a:lnTo>
                    <a:pt x="199908" y="170597"/>
                  </a:lnTo>
                  <a:lnTo>
                    <a:pt x="225998" y="195613"/>
                  </a:lnTo>
                  <a:lnTo>
                    <a:pt x="242957" y="225252"/>
                  </a:lnTo>
                  <a:lnTo>
                    <a:pt x="245241" y="248974"/>
                  </a:lnTo>
                  <a:lnTo>
                    <a:pt x="241187" y="272775"/>
                  </a:lnTo>
                  <a:lnTo>
                    <a:pt x="231586" y="291152"/>
                  </a:lnTo>
                  <a:lnTo>
                    <a:pt x="201849" y="314651"/>
                  </a:lnTo>
                  <a:lnTo>
                    <a:pt x="157813" y="325254"/>
                  </a:lnTo>
                  <a:lnTo>
                    <a:pt x="100107" y="327666"/>
                  </a:lnTo>
                  <a:lnTo>
                    <a:pt x="42114" y="319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33114" y="228640"/>
              <a:ext cx="179156" cy="297785"/>
            </a:xfrm>
            <a:custGeom>
              <a:avLst/>
              <a:gdLst/>
              <a:ahLst/>
              <a:cxnLst/>
              <a:rect l="0" t="0" r="0" b="0"/>
              <a:pathLst>
                <a:path w="179156" h="297785">
                  <a:moveTo>
                    <a:pt x="158098" y="129328"/>
                  </a:moveTo>
                  <a:lnTo>
                    <a:pt x="163688" y="112561"/>
                  </a:lnTo>
                  <a:lnTo>
                    <a:pt x="163313" y="94970"/>
                  </a:lnTo>
                  <a:lnTo>
                    <a:pt x="158076" y="75454"/>
                  </a:lnTo>
                  <a:lnTo>
                    <a:pt x="147950" y="55081"/>
                  </a:lnTo>
                  <a:lnTo>
                    <a:pt x="123506" y="29470"/>
                  </a:lnTo>
                  <a:lnTo>
                    <a:pt x="73475" y="4163"/>
                  </a:lnTo>
                  <a:lnTo>
                    <a:pt x="63078" y="261"/>
                  </a:lnTo>
                  <a:lnTo>
                    <a:pt x="52638" y="0"/>
                  </a:lnTo>
                  <a:lnTo>
                    <a:pt x="31678" y="5949"/>
                  </a:lnTo>
                  <a:lnTo>
                    <a:pt x="13784" y="19511"/>
                  </a:lnTo>
                  <a:lnTo>
                    <a:pt x="5737" y="28041"/>
                  </a:lnTo>
                  <a:lnTo>
                    <a:pt x="1542" y="37237"/>
                  </a:lnTo>
                  <a:lnTo>
                    <a:pt x="0" y="56813"/>
                  </a:lnTo>
                  <a:lnTo>
                    <a:pt x="5710" y="87565"/>
                  </a:lnTo>
                  <a:lnTo>
                    <a:pt x="17840" y="105308"/>
                  </a:lnTo>
                  <a:lnTo>
                    <a:pt x="34930" y="119822"/>
                  </a:lnTo>
                  <a:lnTo>
                    <a:pt x="54224" y="130173"/>
                  </a:lnTo>
                  <a:lnTo>
                    <a:pt x="90406" y="136988"/>
                  </a:lnTo>
                  <a:lnTo>
                    <a:pt x="113975" y="132343"/>
                  </a:lnTo>
                  <a:lnTo>
                    <a:pt x="143855" y="116573"/>
                  </a:lnTo>
                  <a:lnTo>
                    <a:pt x="152112" y="110297"/>
                  </a:lnTo>
                  <a:lnTo>
                    <a:pt x="157618" y="110791"/>
                  </a:lnTo>
                  <a:lnTo>
                    <a:pt x="161287" y="115801"/>
                  </a:lnTo>
                  <a:lnTo>
                    <a:pt x="173726" y="161905"/>
                  </a:lnTo>
                  <a:lnTo>
                    <a:pt x="173100" y="203224"/>
                  </a:lnTo>
                  <a:lnTo>
                    <a:pt x="178357" y="261762"/>
                  </a:lnTo>
                  <a:lnTo>
                    <a:pt x="179155" y="297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38611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31110" y="269802"/>
              <a:ext cx="181243" cy="298737"/>
            </a:xfrm>
            <a:custGeom>
              <a:avLst/>
              <a:gdLst/>
              <a:ahLst/>
              <a:cxnLst/>
              <a:rect l="0" t="0" r="0" b="0"/>
              <a:pathLst>
                <a:path w="181243" h="298737">
                  <a:moveTo>
                    <a:pt x="160185" y="109223"/>
                  </a:moveTo>
                  <a:lnTo>
                    <a:pt x="166251" y="76771"/>
                  </a:lnTo>
                  <a:lnTo>
                    <a:pt x="163661" y="56196"/>
                  </a:lnTo>
                  <a:lnTo>
                    <a:pt x="155491" y="38472"/>
                  </a:lnTo>
                  <a:lnTo>
                    <a:pt x="150036" y="30471"/>
                  </a:lnTo>
                  <a:lnTo>
                    <a:pt x="134618" y="18460"/>
                  </a:lnTo>
                  <a:lnTo>
                    <a:pt x="96123" y="1218"/>
                  </a:lnTo>
                  <a:lnTo>
                    <a:pt x="72442" y="0"/>
                  </a:lnTo>
                  <a:lnTo>
                    <a:pt x="47488" y="4528"/>
                  </a:lnTo>
                  <a:lnTo>
                    <a:pt x="24701" y="14339"/>
                  </a:lnTo>
                  <a:lnTo>
                    <a:pt x="9112" y="29618"/>
                  </a:lnTo>
                  <a:lnTo>
                    <a:pt x="3318" y="38606"/>
                  </a:lnTo>
                  <a:lnTo>
                    <a:pt x="0" y="61070"/>
                  </a:lnTo>
                  <a:lnTo>
                    <a:pt x="3594" y="84312"/>
                  </a:lnTo>
                  <a:lnTo>
                    <a:pt x="12991" y="102441"/>
                  </a:lnTo>
                  <a:lnTo>
                    <a:pt x="28085" y="115178"/>
                  </a:lnTo>
                  <a:lnTo>
                    <a:pt x="47661" y="123568"/>
                  </a:lnTo>
                  <a:lnTo>
                    <a:pt x="71960" y="127297"/>
                  </a:lnTo>
                  <a:lnTo>
                    <a:pt x="95237" y="122715"/>
                  </a:lnTo>
                  <a:lnTo>
                    <a:pt x="124953" y="106982"/>
                  </a:lnTo>
                  <a:lnTo>
                    <a:pt x="133188" y="100710"/>
                  </a:lnTo>
                  <a:lnTo>
                    <a:pt x="139847" y="101208"/>
                  </a:lnTo>
                  <a:lnTo>
                    <a:pt x="145457" y="106220"/>
                  </a:lnTo>
                  <a:lnTo>
                    <a:pt x="150367" y="114240"/>
                  </a:lnTo>
                  <a:lnTo>
                    <a:pt x="158246" y="169139"/>
                  </a:lnTo>
                  <a:lnTo>
                    <a:pt x="162922" y="230070"/>
                  </a:lnTo>
                  <a:lnTo>
                    <a:pt x="178363" y="288895"/>
                  </a:lnTo>
                  <a:lnTo>
                    <a:pt x="181242" y="298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10874" y="280143"/>
              <a:ext cx="220170" cy="327314"/>
            </a:xfrm>
            <a:custGeom>
              <a:avLst/>
              <a:gdLst/>
              <a:ahLst/>
              <a:cxnLst/>
              <a:rect l="0" t="0" r="0" b="0"/>
              <a:pathLst>
                <a:path w="220170" h="327314">
                  <a:moveTo>
                    <a:pt x="112048" y="14654"/>
                  </a:moveTo>
                  <a:lnTo>
                    <a:pt x="69356" y="11535"/>
                  </a:lnTo>
                  <a:lnTo>
                    <a:pt x="27706" y="0"/>
                  </a:lnTo>
                  <a:lnTo>
                    <a:pt x="19556" y="1375"/>
                  </a:lnTo>
                  <a:lnTo>
                    <a:pt x="12951" y="5802"/>
                  </a:lnTo>
                  <a:lnTo>
                    <a:pt x="7379" y="12262"/>
                  </a:lnTo>
                  <a:lnTo>
                    <a:pt x="1188" y="35038"/>
                  </a:lnTo>
                  <a:lnTo>
                    <a:pt x="822" y="77626"/>
                  </a:lnTo>
                  <a:lnTo>
                    <a:pt x="2953" y="104643"/>
                  </a:lnTo>
                  <a:lnTo>
                    <a:pt x="0" y="128349"/>
                  </a:lnTo>
                  <a:lnTo>
                    <a:pt x="2254" y="134904"/>
                  </a:lnTo>
                  <a:lnTo>
                    <a:pt x="7267" y="138105"/>
                  </a:lnTo>
                  <a:lnTo>
                    <a:pt x="22195" y="138541"/>
                  </a:lnTo>
                  <a:lnTo>
                    <a:pt x="76169" y="126173"/>
                  </a:lnTo>
                  <a:lnTo>
                    <a:pt x="110776" y="127376"/>
                  </a:lnTo>
                  <a:lnTo>
                    <a:pt x="143257" y="135141"/>
                  </a:lnTo>
                  <a:lnTo>
                    <a:pt x="169519" y="150440"/>
                  </a:lnTo>
                  <a:lnTo>
                    <a:pt x="192117" y="169791"/>
                  </a:lnTo>
                  <a:lnTo>
                    <a:pt x="208042" y="195931"/>
                  </a:lnTo>
                  <a:lnTo>
                    <a:pt x="220169" y="231493"/>
                  </a:lnTo>
                  <a:lnTo>
                    <a:pt x="218203" y="258036"/>
                  </a:lnTo>
                  <a:lnTo>
                    <a:pt x="209532" y="283091"/>
                  </a:lnTo>
                  <a:lnTo>
                    <a:pt x="197878" y="302026"/>
                  </a:lnTo>
                  <a:lnTo>
                    <a:pt x="181781" y="315120"/>
                  </a:lnTo>
                  <a:lnTo>
                    <a:pt x="161758" y="323670"/>
                  </a:lnTo>
                  <a:lnTo>
                    <a:pt x="124177" y="327313"/>
                  </a:lnTo>
                  <a:lnTo>
                    <a:pt x="61234" y="315588"/>
                  </a:lnTo>
                  <a:lnTo>
                    <a:pt x="6763" y="298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10652" y="1032115"/>
            <a:ext cx="4685183" cy="389471"/>
            <a:chOff x="610652" y="1032115"/>
            <a:chExt cx="4685183" cy="389471"/>
          </a:xfrm>
        </p:grpSpPr>
        <p:sp>
          <p:nvSpPr>
            <p:cNvPr id="44" name="Freeform 43"/>
            <p:cNvSpPr/>
            <p:nvPr/>
          </p:nvSpPr>
          <p:spPr>
            <a:xfrm>
              <a:off x="610652" y="1242362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1181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6166" y="1194659"/>
              <a:ext cx="148228" cy="213119"/>
            </a:xfrm>
            <a:custGeom>
              <a:avLst/>
              <a:gdLst/>
              <a:ahLst/>
              <a:cxnLst/>
              <a:rect l="0" t="0" r="0" b="0"/>
              <a:pathLst>
                <a:path w="148228" h="213119">
                  <a:moveTo>
                    <a:pt x="148227" y="5589"/>
                  </a:moveTo>
                  <a:lnTo>
                    <a:pt x="131460" y="0"/>
                  </a:lnTo>
                  <a:lnTo>
                    <a:pt x="113869" y="376"/>
                  </a:lnTo>
                  <a:lnTo>
                    <a:pt x="94352" y="5612"/>
                  </a:lnTo>
                  <a:lnTo>
                    <a:pt x="33475" y="35237"/>
                  </a:lnTo>
                  <a:lnTo>
                    <a:pt x="16898" y="51521"/>
                  </a:lnTo>
                  <a:lnTo>
                    <a:pt x="0" y="80420"/>
                  </a:lnTo>
                  <a:lnTo>
                    <a:pt x="276" y="88232"/>
                  </a:lnTo>
                  <a:lnTo>
                    <a:pt x="3970" y="94609"/>
                  </a:lnTo>
                  <a:lnTo>
                    <a:pt x="9942" y="100031"/>
                  </a:lnTo>
                  <a:lnTo>
                    <a:pt x="29055" y="106055"/>
                  </a:lnTo>
                  <a:lnTo>
                    <a:pt x="84614" y="118645"/>
                  </a:lnTo>
                  <a:lnTo>
                    <a:pt x="137641" y="141129"/>
                  </a:lnTo>
                  <a:lnTo>
                    <a:pt x="142339" y="148592"/>
                  </a:lnTo>
                  <a:lnTo>
                    <a:pt x="143132" y="157076"/>
                  </a:lnTo>
                  <a:lnTo>
                    <a:pt x="137774" y="174692"/>
                  </a:lnTo>
                  <a:lnTo>
                    <a:pt x="127594" y="190320"/>
                  </a:lnTo>
                  <a:lnTo>
                    <a:pt x="112151" y="201946"/>
                  </a:lnTo>
                  <a:lnTo>
                    <a:pt x="92419" y="209842"/>
                  </a:lnTo>
                  <a:lnTo>
                    <a:pt x="56172" y="213118"/>
                  </a:lnTo>
                  <a:lnTo>
                    <a:pt x="11357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65470" y="1215716"/>
              <a:ext cx="143112" cy="159170"/>
            </a:xfrm>
            <a:custGeom>
              <a:avLst/>
              <a:gdLst/>
              <a:ahLst/>
              <a:cxnLst/>
              <a:rect l="0" t="0" r="0" b="0"/>
              <a:pathLst>
                <a:path w="143112" h="159170">
                  <a:moveTo>
                    <a:pt x="87421" y="5589"/>
                  </a:moveTo>
                  <a:lnTo>
                    <a:pt x="70653" y="0"/>
                  </a:lnTo>
                  <a:lnTo>
                    <a:pt x="53062" y="3495"/>
                  </a:lnTo>
                  <a:lnTo>
                    <a:pt x="43458" y="7703"/>
                  </a:lnTo>
                  <a:lnTo>
                    <a:pt x="29667" y="21736"/>
                  </a:lnTo>
                  <a:lnTo>
                    <a:pt x="3668" y="79782"/>
                  </a:lnTo>
                  <a:lnTo>
                    <a:pt x="0" y="90146"/>
                  </a:lnTo>
                  <a:lnTo>
                    <a:pt x="2164" y="111020"/>
                  </a:lnTo>
                  <a:lnTo>
                    <a:pt x="6016" y="121500"/>
                  </a:lnTo>
                  <a:lnTo>
                    <a:pt x="19656" y="139383"/>
                  </a:lnTo>
                  <a:lnTo>
                    <a:pt x="28206" y="147428"/>
                  </a:lnTo>
                  <a:lnTo>
                    <a:pt x="50185" y="156366"/>
                  </a:lnTo>
                  <a:lnTo>
                    <a:pt x="74381" y="159169"/>
                  </a:lnTo>
                  <a:lnTo>
                    <a:pt x="96833" y="156515"/>
                  </a:lnTo>
                  <a:lnTo>
                    <a:pt x="115391" y="145197"/>
                  </a:lnTo>
                  <a:lnTo>
                    <a:pt x="130267" y="128469"/>
                  </a:lnTo>
                  <a:lnTo>
                    <a:pt x="140779" y="109335"/>
                  </a:lnTo>
                  <a:lnTo>
                    <a:pt x="143111" y="89133"/>
                  </a:lnTo>
                  <a:lnTo>
                    <a:pt x="139078" y="68456"/>
                  </a:lnTo>
                  <a:lnTo>
                    <a:pt x="120545" y="32825"/>
                  </a:lnTo>
                  <a:lnTo>
                    <a:pt x="108478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68704" y="1222676"/>
              <a:ext cx="136872" cy="116859"/>
            </a:xfrm>
            <a:custGeom>
              <a:avLst/>
              <a:gdLst/>
              <a:ahLst/>
              <a:cxnLst/>
              <a:rect l="0" t="0" r="0" b="0"/>
              <a:pathLst>
                <a:path w="136872" h="116859">
                  <a:moveTo>
                    <a:pt x="0" y="30215"/>
                  </a:moveTo>
                  <a:lnTo>
                    <a:pt x="3120" y="72906"/>
                  </a:lnTo>
                  <a:lnTo>
                    <a:pt x="15619" y="116858"/>
                  </a:lnTo>
                  <a:lnTo>
                    <a:pt x="11430" y="75044"/>
                  </a:lnTo>
                  <a:lnTo>
                    <a:pt x="16385" y="41548"/>
                  </a:lnTo>
                  <a:lnTo>
                    <a:pt x="30851" y="9396"/>
                  </a:lnTo>
                  <a:lnTo>
                    <a:pt x="39285" y="3468"/>
                  </a:lnTo>
                  <a:lnTo>
                    <a:pt x="61134" y="0"/>
                  </a:lnTo>
                  <a:lnTo>
                    <a:pt x="80203" y="5478"/>
                  </a:lnTo>
                  <a:lnTo>
                    <a:pt x="111509" y="28058"/>
                  </a:lnTo>
                  <a:lnTo>
                    <a:pt x="127536" y="53752"/>
                  </a:lnTo>
                  <a:lnTo>
                    <a:pt x="136871" y="114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11124" y="1137077"/>
              <a:ext cx="178427" cy="202652"/>
            </a:xfrm>
            <a:custGeom>
              <a:avLst/>
              <a:gdLst/>
              <a:ahLst/>
              <a:cxnLst/>
              <a:rect l="0" t="0" r="0" b="0"/>
              <a:pathLst>
                <a:path w="178427" h="202652">
                  <a:moveTo>
                    <a:pt x="136648" y="0"/>
                  </a:moveTo>
                  <a:lnTo>
                    <a:pt x="103026" y="2340"/>
                  </a:lnTo>
                  <a:lnTo>
                    <a:pt x="67154" y="16811"/>
                  </a:lnTo>
                  <a:lnTo>
                    <a:pt x="19771" y="49498"/>
                  </a:lnTo>
                  <a:lnTo>
                    <a:pt x="5544" y="66453"/>
                  </a:lnTo>
                  <a:lnTo>
                    <a:pt x="112" y="75888"/>
                  </a:lnTo>
                  <a:lnTo>
                    <a:pt x="0" y="84517"/>
                  </a:lnTo>
                  <a:lnTo>
                    <a:pt x="3435" y="92610"/>
                  </a:lnTo>
                  <a:lnTo>
                    <a:pt x="9235" y="100344"/>
                  </a:lnTo>
                  <a:lnTo>
                    <a:pt x="28157" y="108938"/>
                  </a:lnTo>
                  <a:lnTo>
                    <a:pt x="90819" y="116078"/>
                  </a:lnTo>
                  <a:lnTo>
                    <a:pt x="152276" y="130349"/>
                  </a:lnTo>
                  <a:lnTo>
                    <a:pt x="162274" y="136032"/>
                  </a:lnTo>
                  <a:lnTo>
                    <a:pt x="176503" y="151706"/>
                  </a:lnTo>
                  <a:lnTo>
                    <a:pt x="178426" y="160799"/>
                  </a:lnTo>
                  <a:lnTo>
                    <a:pt x="174323" y="180261"/>
                  </a:lnTo>
                  <a:lnTo>
                    <a:pt x="166444" y="188024"/>
                  </a:lnTo>
                  <a:lnTo>
                    <a:pt x="142092" y="199770"/>
                  </a:lnTo>
                  <a:lnTo>
                    <a:pt x="118010" y="202651"/>
                  </a:lnTo>
                  <a:lnTo>
                    <a:pt x="58871" y="191938"/>
                  </a:lnTo>
                  <a:lnTo>
                    <a:pt x="4189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24236" y="1205295"/>
              <a:ext cx="186749" cy="134753"/>
            </a:xfrm>
            <a:custGeom>
              <a:avLst/>
              <a:gdLst/>
              <a:ahLst/>
              <a:cxnLst/>
              <a:rect l="0" t="0" r="0" b="0"/>
              <a:pathLst>
                <a:path w="186749" h="134753">
                  <a:moveTo>
                    <a:pt x="113049" y="89710"/>
                  </a:moveTo>
                  <a:lnTo>
                    <a:pt x="118638" y="72942"/>
                  </a:lnTo>
                  <a:lnTo>
                    <a:pt x="116524" y="40158"/>
                  </a:lnTo>
                  <a:lnTo>
                    <a:pt x="108354" y="20504"/>
                  </a:lnTo>
                  <a:lnTo>
                    <a:pt x="102900" y="11987"/>
                  </a:lnTo>
                  <a:lnTo>
                    <a:pt x="94585" y="6309"/>
                  </a:lnTo>
                  <a:lnTo>
                    <a:pt x="72867" y="0"/>
                  </a:lnTo>
                  <a:lnTo>
                    <a:pt x="62864" y="658"/>
                  </a:lnTo>
                  <a:lnTo>
                    <a:pt x="45511" y="7627"/>
                  </a:lnTo>
                  <a:lnTo>
                    <a:pt x="22587" y="24705"/>
                  </a:lnTo>
                  <a:lnTo>
                    <a:pt x="6567" y="50172"/>
                  </a:lnTo>
                  <a:lnTo>
                    <a:pt x="0" y="85534"/>
                  </a:lnTo>
                  <a:lnTo>
                    <a:pt x="4703" y="105791"/>
                  </a:lnTo>
                  <a:lnTo>
                    <a:pt x="9233" y="114469"/>
                  </a:lnTo>
                  <a:lnTo>
                    <a:pt x="23624" y="127230"/>
                  </a:lnTo>
                  <a:lnTo>
                    <a:pt x="32375" y="132271"/>
                  </a:lnTo>
                  <a:lnTo>
                    <a:pt x="51458" y="134752"/>
                  </a:lnTo>
                  <a:lnTo>
                    <a:pt x="61459" y="133776"/>
                  </a:lnTo>
                  <a:lnTo>
                    <a:pt x="78812" y="123333"/>
                  </a:lnTo>
                  <a:lnTo>
                    <a:pt x="86714" y="115635"/>
                  </a:lnTo>
                  <a:lnTo>
                    <a:pt x="95495" y="94603"/>
                  </a:lnTo>
                  <a:lnTo>
                    <a:pt x="97837" y="82443"/>
                  </a:lnTo>
                  <a:lnTo>
                    <a:pt x="100568" y="77846"/>
                  </a:lnTo>
                  <a:lnTo>
                    <a:pt x="103558" y="78291"/>
                  </a:lnTo>
                  <a:lnTo>
                    <a:pt x="110000" y="88144"/>
                  </a:lnTo>
                  <a:lnTo>
                    <a:pt x="116763" y="104222"/>
                  </a:lnTo>
                  <a:lnTo>
                    <a:pt x="129907" y="116827"/>
                  </a:lnTo>
                  <a:lnTo>
                    <a:pt x="147448" y="125158"/>
                  </a:lnTo>
                  <a:lnTo>
                    <a:pt x="186748" y="131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32041" y="1073906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58736"/>
                  </a:lnTo>
                  <a:lnTo>
                    <a:pt x="18211" y="219525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05300" y="1154880"/>
              <a:ext cx="159138" cy="185469"/>
            </a:xfrm>
            <a:custGeom>
              <a:avLst/>
              <a:gdLst/>
              <a:ahLst/>
              <a:cxnLst/>
              <a:rect l="0" t="0" r="0" b="0"/>
              <a:pathLst>
                <a:path w="159138" h="185469">
                  <a:moveTo>
                    <a:pt x="32026" y="98011"/>
                  </a:moveTo>
                  <a:lnTo>
                    <a:pt x="85901" y="80052"/>
                  </a:lnTo>
                  <a:lnTo>
                    <a:pt x="137473" y="62862"/>
                  </a:lnTo>
                  <a:lnTo>
                    <a:pt x="152201" y="49634"/>
                  </a:lnTo>
                  <a:lnTo>
                    <a:pt x="157766" y="41193"/>
                  </a:lnTo>
                  <a:lnTo>
                    <a:pt x="159137" y="33226"/>
                  </a:lnTo>
                  <a:lnTo>
                    <a:pt x="157711" y="25575"/>
                  </a:lnTo>
                  <a:lnTo>
                    <a:pt x="154420" y="18135"/>
                  </a:lnTo>
                  <a:lnTo>
                    <a:pt x="141406" y="6748"/>
                  </a:lnTo>
                  <a:lnTo>
                    <a:pt x="133022" y="2074"/>
                  </a:lnTo>
                  <a:lnTo>
                    <a:pt x="111228" y="0"/>
                  </a:lnTo>
                  <a:lnTo>
                    <a:pt x="59109" y="8201"/>
                  </a:lnTo>
                  <a:lnTo>
                    <a:pt x="28872" y="23307"/>
                  </a:lnTo>
                  <a:lnTo>
                    <a:pt x="5095" y="48190"/>
                  </a:lnTo>
                  <a:lnTo>
                    <a:pt x="1204" y="57778"/>
                  </a:lnTo>
                  <a:lnTo>
                    <a:pt x="0" y="77790"/>
                  </a:lnTo>
                  <a:lnTo>
                    <a:pt x="5899" y="114376"/>
                  </a:lnTo>
                  <a:lnTo>
                    <a:pt x="20645" y="143674"/>
                  </a:lnTo>
                  <a:lnTo>
                    <a:pt x="45422" y="167173"/>
                  </a:lnTo>
                  <a:lnTo>
                    <a:pt x="74989" y="183364"/>
                  </a:lnTo>
                  <a:lnTo>
                    <a:pt x="98694" y="185468"/>
                  </a:lnTo>
                  <a:lnTo>
                    <a:pt x="147839" y="18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74923" y="1034131"/>
              <a:ext cx="173057" cy="324046"/>
            </a:xfrm>
            <a:custGeom>
              <a:avLst/>
              <a:gdLst/>
              <a:ahLst/>
              <a:cxnLst/>
              <a:rect l="0" t="0" r="0" b="0"/>
              <a:pathLst>
                <a:path w="173057" h="324046">
                  <a:moveTo>
                    <a:pt x="78299" y="324045"/>
                  </a:moveTo>
                  <a:lnTo>
                    <a:pt x="67121" y="307277"/>
                  </a:lnTo>
                  <a:lnTo>
                    <a:pt x="55424" y="251719"/>
                  </a:lnTo>
                  <a:lnTo>
                    <a:pt x="43055" y="219167"/>
                  </a:lnTo>
                  <a:lnTo>
                    <a:pt x="19543" y="166171"/>
                  </a:lnTo>
                  <a:lnTo>
                    <a:pt x="4779" y="117775"/>
                  </a:lnTo>
                  <a:lnTo>
                    <a:pt x="0" y="88480"/>
                  </a:lnTo>
                  <a:lnTo>
                    <a:pt x="1776" y="63761"/>
                  </a:lnTo>
                  <a:lnTo>
                    <a:pt x="9584" y="44197"/>
                  </a:lnTo>
                  <a:lnTo>
                    <a:pt x="14941" y="35704"/>
                  </a:lnTo>
                  <a:lnTo>
                    <a:pt x="30253" y="23148"/>
                  </a:lnTo>
                  <a:lnTo>
                    <a:pt x="68679" y="5555"/>
                  </a:lnTo>
                  <a:lnTo>
                    <a:pt x="105215" y="0"/>
                  </a:lnTo>
                  <a:lnTo>
                    <a:pt x="155673" y="6302"/>
                  </a:lnTo>
                  <a:lnTo>
                    <a:pt x="173056" y="8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37409" y="123183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218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05667" y="1231834"/>
              <a:ext cx="128827" cy="112844"/>
            </a:xfrm>
            <a:custGeom>
              <a:avLst/>
              <a:gdLst/>
              <a:ahLst/>
              <a:cxnLst/>
              <a:rect l="0" t="0" r="0" b="0"/>
              <a:pathLst>
                <a:path w="128827" h="112844">
                  <a:moveTo>
                    <a:pt x="84426" y="0"/>
                  </a:moveTo>
                  <a:lnTo>
                    <a:pt x="41734" y="3119"/>
                  </a:lnTo>
                  <a:lnTo>
                    <a:pt x="31398" y="5589"/>
                  </a:lnTo>
                  <a:lnTo>
                    <a:pt x="13674" y="17692"/>
                  </a:lnTo>
                  <a:lnTo>
                    <a:pt x="5673" y="25832"/>
                  </a:lnTo>
                  <a:lnTo>
                    <a:pt x="1508" y="35939"/>
                  </a:lnTo>
                  <a:lnTo>
                    <a:pt x="0" y="59646"/>
                  </a:lnTo>
                  <a:lnTo>
                    <a:pt x="6349" y="79542"/>
                  </a:lnTo>
                  <a:lnTo>
                    <a:pt x="11317" y="88123"/>
                  </a:lnTo>
                  <a:lnTo>
                    <a:pt x="26197" y="100777"/>
                  </a:lnTo>
                  <a:lnTo>
                    <a:pt x="45678" y="109130"/>
                  </a:lnTo>
                  <a:lnTo>
                    <a:pt x="69934" y="112843"/>
                  </a:lnTo>
                  <a:lnTo>
                    <a:pt x="93193" y="108254"/>
                  </a:lnTo>
                  <a:lnTo>
                    <a:pt x="104308" y="103755"/>
                  </a:lnTo>
                  <a:lnTo>
                    <a:pt x="119779" y="89397"/>
                  </a:lnTo>
                  <a:lnTo>
                    <a:pt x="125542" y="80655"/>
                  </a:lnTo>
                  <a:lnTo>
                    <a:pt x="128826" y="61583"/>
                  </a:lnTo>
                  <a:lnTo>
                    <a:pt x="128064" y="51584"/>
                  </a:lnTo>
                  <a:lnTo>
                    <a:pt x="125216" y="43748"/>
                  </a:lnTo>
                  <a:lnTo>
                    <a:pt x="10548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05906" y="1221305"/>
              <a:ext cx="94758" cy="111004"/>
            </a:xfrm>
            <a:custGeom>
              <a:avLst/>
              <a:gdLst/>
              <a:ahLst/>
              <a:cxnLst/>
              <a:rect l="0" t="0" r="0" b="0"/>
              <a:pathLst>
                <a:path w="94758" h="111004">
                  <a:moveTo>
                    <a:pt x="0" y="73700"/>
                  </a:moveTo>
                  <a:lnTo>
                    <a:pt x="31237" y="111003"/>
                  </a:lnTo>
                  <a:lnTo>
                    <a:pt x="8958" y="71429"/>
                  </a:lnTo>
                  <a:lnTo>
                    <a:pt x="9051" y="51633"/>
                  </a:lnTo>
                  <a:lnTo>
                    <a:pt x="21269" y="20758"/>
                  </a:lnTo>
                  <a:lnTo>
                    <a:pt x="30557" y="13839"/>
                  </a:lnTo>
                  <a:lnTo>
                    <a:pt x="75013" y="27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68470" y="1050237"/>
              <a:ext cx="253375" cy="303837"/>
            </a:xfrm>
            <a:custGeom>
              <a:avLst/>
              <a:gdLst/>
              <a:ahLst/>
              <a:cxnLst/>
              <a:rect l="0" t="0" r="0" b="0"/>
              <a:pathLst>
                <a:path w="253375" h="303837">
                  <a:moveTo>
                    <a:pt x="32276" y="44726"/>
                  </a:moveTo>
                  <a:lnTo>
                    <a:pt x="37865" y="22370"/>
                  </a:lnTo>
                  <a:lnTo>
                    <a:pt x="43021" y="14614"/>
                  </a:lnTo>
                  <a:lnTo>
                    <a:pt x="58109" y="2877"/>
                  </a:lnTo>
                  <a:lnTo>
                    <a:pt x="79632" y="0"/>
                  </a:lnTo>
                  <a:lnTo>
                    <a:pt x="91922" y="871"/>
                  </a:lnTo>
                  <a:lnTo>
                    <a:pt x="111818" y="11197"/>
                  </a:lnTo>
                  <a:lnTo>
                    <a:pt x="143654" y="40833"/>
                  </a:lnTo>
                  <a:lnTo>
                    <a:pt x="159773" y="73338"/>
                  </a:lnTo>
                  <a:lnTo>
                    <a:pt x="167295" y="133479"/>
                  </a:lnTo>
                  <a:lnTo>
                    <a:pt x="165661" y="191633"/>
                  </a:lnTo>
                  <a:lnTo>
                    <a:pt x="154420" y="242591"/>
                  </a:lnTo>
                  <a:lnTo>
                    <a:pt x="138787" y="270119"/>
                  </a:lnTo>
                  <a:lnTo>
                    <a:pt x="119337" y="293093"/>
                  </a:lnTo>
                  <a:lnTo>
                    <a:pt x="99435" y="301341"/>
                  </a:lnTo>
                  <a:lnTo>
                    <a:pt x="76162" y="303836"/>
                  </a:lnTo>
                  <a:lnTo>
                    <a:pt x="54121" y="301046"/>
                  </a:lnTo>
                  <a:lnTo>
                    <a:pt x="21981" y="287309"/>
                  </a:lnTo>
                  <a:lnTo>
                    <a:pt x="7033" y="268744"/>
                  </a:lnTo>
                  <a:lnTo>
                    <a:pt x="1409" y="257243"/>
                  </a:lnTo>
                  <a:lnTo>
                    <a:pt x="0" y="246065"/>
                  </a:lnTo>
                  <a:lnTo>
                    <a:pt x="4673" y="224287"/>
                  </a:lnTo>
                  <a:lnTo>
                    <a:pt x="11534" y="217076"/>
                  </a:lnTo>
                  <a:lnTo>
                    <a:pt x="31636" y="209064"/>
                  </a:lnTo>
                  <a:lnTo>
                    <a:pt x="74850" y="204553"/>
                  </a:lnTo>
                  <a:lnTo>
                    <a:pt x="101500" y="209737"/>
                  </a:lnTo>
                  <a:lnTo>
                    <a:pt x="159198" y="230276"/>
                  </a:lnTo>
                  <a:lnTo>
                    <a:pt x="212068" y="241559"/>
                  </a:lnTo>
                  <a:lnTo>
                    <a:pt x="253374" y="244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21845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18991" y="1120960"/>
              <a:ext cx="210065" cy="202158"/>
            </a:xfrm>
            <a:custGeom>
              <a:avLst/>
              <a:gdLst/>
              <a:ahLst/>
              <a:cxnLst/>
              <a:rect l="0" t="0" r="0" b="0"/>
              <a:pathLst>
                <a:path w="210065" h="202158">
                  <a:moveTo>
                    <a:pt x="118667" y="5589"/>
                  </a:moveTo>
                  <a:lnTo>
                    <a:pt x="101899" y="0"/>
                  </a:lnTo>
                  <a:lnTo>
                    <a:pt x="84309" y="375"/>
                  </a:lnTo>
                  <a:lnTo>
                    <a:pt x="65962" y="5611"/>
                  </a:lnTo>
                  <a:lnTo>
                    <a:pt x="27874" y="34592"/>
                  </a:lnTo>
                  <a:lnTo>
                    <a:pt x="12087" y="60586"/>
                  </a:lnTo>
                  <a:lnTo>
                    <a:pt x="0" y="96104"/>
                  </a:lnTo>
                  <a:lnTo>
                    <a:pt x="188" y="136263"/>
                  </a:lnTo>
                  <a:lnTo>
                    <a:pt x="13242" y="172209"/>
                  </a:lnTo>
                  <a:lnTo>
                    <a:pt x="28528" y="188047"/>
                  </a:lnTo>
                  <a:lnTo>
                    <a:pt x="37517" y="193908"/>
                  </a:lnTo>
                  <a:lnTo>
                    <a:pt x="72526" y="202157"/>
                  </a:lnTo>
                  <a:lnTo>
                    <a:pt x="112535" y="199012"/>
                  </a:lnTo>
                  <a:lnTo>
                    <a:pt x="159570" y="179063"/>
                  </a:lnTo>
                  <a:lnTo>
                    <a:pt x="181300" y="166137"/>
                  </a:lnTo>
                  <a:lnTo>
                    <a:pt x="196417" y="146353"/>
                  </a:lnTo>
                  <a:lnTo>
                    <a:pt x="205865" y="121963"/>
                  </a:lnTo>
                  <a:lnTo>
                    <a:pt x="210064" y="95525"/>
                  </a:lnTo>
                  <a:lnTo>
                    <a:pt x="205692" y="74416"/>
                  </a:lnTo>
                  <a:lnTo>
                    <a:pt x="201250" y="65512"/>
                  </a:lnTo>
                  <a:lnTo>
                    <a:pt x="186956" y="52498"/>
                  </a:lnTo>
                  <a:lnTo>
                    <a:pt x="165417" y="41715"/>
                  </a:lnTo>
                  <a:lnTo>
                    <a:pt x="150253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83269" y="1084435"/>
              <a:ext cx="78091" cy="86109"/>
            </a:xfrm>
            <a:custGeom>
              <a:avLst/>
              <a:gdLst/>
              <a:ahLst/>
              <a:cxnLst/>
              <a:rect l="0" t="0" r="0" b="0"/>
              <a:pathLst>
                <a:path w="78091" h="86109">
                  <a:moveTo>
                    <a:pt x="64959" y="0"/>
                  </a:moveTo>
                  <a:lnTo>
                    <a:pt x="33677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0" y="44992"/>
                  </a:lnTo>
                  <a:lnTo>
                    <a:pt x="0" y="53391"/>
                  </a:lnTo>
                  <a:lnTo>
                    <a:pt x="5282" y="68963"/>
                  </a:lnTo>
                  <a:lnTo>
                    <a:pt x="18549" y="80563"/>
                  </a:lnTo>
                  <a:lnTo>
                    <a:pt x="27000" y="85294"/>
                  </a:lnTo>
                  <a:lnTo>
                    <a:pt x="36144" y="86108"/>
                  </a:lnTo>
                  <a:lnTo>
                    <a:pt x="55662" y="80774"/>
                  </a:lnTo>
                  <a:lnTo>
                    <a:pt x="69796" y="67485"/>
                  </a:lnTo>
                  <a:lnTo>
                    <a:pt x="75202" y="59028"/>
                  </a:lnTo>
                  <a:lnTo>
                    <a:pt x="78090" y="40272"/>
                  </a:lnTo>
                  <a:lnTo>
                    <a:pt x="754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27171" y="1084435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147399" y="0"/>
                  </a:moveTo>
                  <a:lnTo>
                    <a:pt x="118718" y="55045"/>
                  </a:lnTo>
                  <a:lnTo>
                    <a:pt x="97063" y="106453"/>
                  </a:lnTo>
                  <a:lnTo>
                    <a:pt x="75585" y="161667"/>
                  </a:lnTo>
                  <a:lnTo>
                    <a:pt x="56047" y="217634"/>
                  </a:lnTo>
                  <a:lnTo>
                    <a:pt x="33991" y="270630"/>
                  </a:lnTo>
                  <a:lnTo>
                    <a:pt x="18650" y="30128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31696" y="1316062"/>
              <a:ext cx="102690" cy="105524"/>
            </a:xfrm>
            <a:custGeom>
              <a:avLst/>
              <a:gdLst/>
              <a:ahLst/>
              <a:cxnLst/>
              <a:rect l="0" t="0" r="0" b="0"/>
              <a:pathLst>
                <a:path w="102690" h="105524">
                  <a:moveTo>
                    <a:pt x="63931" y="0"/>
                  </a:moveTo>
                  <a:lnTo>
                    <a:pt x="39884" y="9575"/>
                  </a:lnTo>
                  <a:lnTo>
                    <a:pt x="18462" y="27533"/>
                  </a:lnTo>
                  <a:lnTo>
                    <a:pt x="4338" y="44992"/>
                  </a:lnTo>
                  <a:lnTo>
                    <a:pt x="806" y="54561"/>
                  </a:lnTo>
                  <a:lnTo>
                    <a:pt x="0" y="74552"/>
                  </a:lnTo>
                  <a:lnTo>
                    <a:pt x="6661" y="92016"/>
                  </a:lnTo>
                  <a:lnTo>
                    <a:pt x="11713" y="99948"/>
                  </a:lnTo>
                  <a:lnTo>
                    <a:pt x="19761" y="104067"/>
                  </a:lnTo>
                  <a:lnTo>
                    <a:pt x="41180" y="105523"/>
                  </a:lnTo>
                  <a:lnTo>
                    <a:pt x="73957" y="99766"/>
                  </a:lnTo>
                  <a:lnTo>
                    <a:pt x="82313" y="94587"/>
                  </a:lnTo>
                  <a:lnTo>
                    <a:pt x="94718" y="79473"/>
                  </a:lnTo>
                  <a:lnTo>
                    <a:pt x="102689" y="45644"/>
                  </a:lnTo>
                  <a:lnTo>
                    <a:pt x="101434" y="31984"/>
                  </a:lnTo>
                  <a:lnTo>
                    <a:pt x="9551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55598" y="1225696"/>
              <a:ext cx="116024" cy="155934"/>
            </a:xfrm>
            <a:custGeom>
              <a:avLst/>
              <a:gdLst/>
              <a:ahLst/>
              <a:cxnLst/>
              <a:rect l="0" t="0" r="0" b="0"/>
              <a:pathLst>
                <a:path w="116024" h="155934">
                  <a:moveTo>
                    <a:pt x="98039" y="27195"/>
                  </a:moveTo>
                  <a:lnTo>
                    <a:pt x="92450" y="10427"/>
                  </a:lnTo>
                  <a:lnTo>
                    <a:pt x="86124" y="5488"/>
                  </a:lnTo>
                  <a:lnTo>
                    <a:pt x="66617" y="0"/>
                  </a:lnTo>
                  <a:lnTo>
                    <a:pt x="57204" y="876"/>
                  </a:lnTo>
                  <a:lnTo>
                    <a:pt x="40506" y="8089"/>
                  </a:lnTo>
                  <a:lnTo>
                    <a:pt x="17951" y="30892"/>
                  </a:lnTo>
                  <a:lnTo>
                    <a:pt x="2039" y="65465"/>
                  </a:lnTo>
                  <a:lnTo>
                    <a:pt x="0" y="88657"/>
                  </a:lnTo>
                  <a:lnTo>
                    <a:pt x="4163" y="110663"/>
                  </a:lnTo>
                  <a:lnTo>
                    <a:pt x="13812" y="132142"/>
                  </a:lnTo>
                  <a:lnTo>
                    <a:pt x="29020" y="147148"/>
                  </a:lnTo>
                  <a:lnTo>
                    <a:pt x="37988" y="152787"/>
                  </a:lnTo>
                  <a:lnTo>
                    <a:pt x="57312" y="155933"/>
                  </a:lnTo>
                  <a:lnTo>
                    <a:pt x="67378" y="155134"/>
                  </a:lnTo>
                  <a:lnTo>
                    <a:pt x="84802" y="148008"/>
                  </a:lnTo>
                  <a:lnTo>
                    <a:pt x="92723" y="142832"/>
                  </a:lnTo>
                  <a:lnTo>
                    <a:pt x="104645" y="127722"/>
                  </a:lnTo>
                  <a:lnTo>
                    <a:pt x="112673" y="108138"/>
                  </a:lnTo>
                  <a:lnTo>
                    <a:pt x="116023" y="71975"/>
                  </a:lnTo>
                  <a:lnTo>
                    <a:pt x="112661" y="49437"/>
                  </a:lnTo>
                  <a:lnTo>
                    <a:pt x="104148" y="30841"/>
                  </a:lnTo>
                  <a:lnTo>
                    <a:pt x="87511" y="6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08396" y="1032115"/>
              <a:ext cx="103170" cy="326062"/>
            </a:xfrm>
            <a:custGeom>
              <a:avLst/>
              <a:gdLst/>
              <a:ahLst/>
              <a:cxnLst/>
              <a:rect l="0" t="0" r="0" b="0"/>
              <a:pathLst>
                <a:path w="103170" h="326062">
                  <a:moveTo>
                    <a:pt x="71583" y="326061"/>
                  </a:moveTo>
                  <a:lnTo>
                    <a:pt x="65994" y="267444"/>
                  </a:lnTo>
                  <a:lnTo>
                    <a:pt x="47132" y="207727"/>
                  </a:lnTo>
                  <a:lnTo>
                    <a:pt x="27369" y="153597"/>
                  </a:lnTo>
                  <a:lnTo>
                    <a:pt x="12200" y="99015"/>
                  </a:lnTo>
                  <a:lnTo>
                    <a:pt x="0" y="36805"/>
                  </a:lnTo>
                  <a:lnTo>
                    <a:pt x="2804" y="25599"/>
                  </a:lnTo>
                  <a:lnTo>
                    <a:pt x="15279" y="6909"/>
                  </a:lnTo>
                  <a:lnTo>
                    <a:pt x="23518" y="2159"/>
                  </a:lnTo>
                  <a:lnTo>
                    <a:pt x="42032" y="0"/>
                  </a:lnTo>
                  <a:lnTo>
                    <a:pt x="72186" y="10951"/>
                  </a:lnTo>
                  <a:lnTo>
                    <a:pt x="103169" y="31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95751" y="122130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3" y="8333"/>
                  </a:lnTo>
                  <a:lnTo>
                    <a:pt x="3665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28045" y="1087918"/>
              <a:ext cx="115148" cy="280787"/>
            </a:xfrm>
            <a:custGeom>
              <a:avLst/>
              <a:gdLst/>
              <a:ahLst/>
              <a:cxnLst/>
              <a:rect l="0" t="0" r="0" b="0"/>
              <a:pathLst>
                <a:path w="115148" h="280787">
                  <a:moveTo>
                    <a:pt x="20390" y="280786"/>
                  </a:moveTo>
                  <a:lnTo>
                    <a:pt x="13155" y="253230"/>
                  </a:lnTo>
                  <a:lnTo>
                    <a:pt x="10512" y="197008"/>
                  </a:lnTo>
                  <a:lnTo>
                    <a:pt x="2712" y="133663"/>
                  </a:lnTo>
                  <a:lnTo>
                    <a:pt x="0" y="80106"/>
                  </a:lnTo>
                  <a:lnTo>
                    <a:pt x="5054" y="30056"/>
                  </a:lnTo>
                  <a:lnTo>
                    <a:pt x="10166" y="21216"/>
                  </a:lnTo>
                  <a:lnTo>
                    <a:pt x="25205" y="8274"/>
                  </a:lnTo>
                  <a:lnTo>
                    <a:pt x="64581" y="0"/>
                  </a:lnTo>
                  <a:lnTo>
                    <a:pt x="115147" y="7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06321" y="125289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85306" y="135817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763840" y="958093"/>
            <a:ext cx="3353840" cy="550507"/>
            <a:chOff x="5763840" y="958093"/>
            <a:chExt cx="3353840" cy="550507"/>
          </a:xfrm>
        </p:grpSpPr>
        <p:sp>
          <p:nvSpPr>
            <p:cNvPr id="70" name="Freeform 69"/>
            <p:cNvSpPr/>
            <p:nvPr/>
          </p:nvSpPr>
          <p:spPr>
            <a:xfrm>
              <a:off x="5763840" y="958093"/>
              <a:ext cx="247933" cy="379027"/>
            </a:xfrm>
            <a:custGeom>
              <a:avLst/>
              <a:gdLst/>
              <a:ahLst/>
              <a:cxnLst/>
              <a:rect l="0" t="0" r="0" b="0"/>
              <a:pathLst>
                <a:path w="247933" h="379027">
                  <a:moveTo>
                    <a:pt x="16305" y="379026"/>
                  </a:moveTo>
                  <a:lnTo>
                    <a:pt x="16305" y="320409"/>
                  </a:lnTo>
                  <a:lnTo>
                    <a:pt x="16305" y="266235"/>
                  </a:lnTo>
                  <a:lnTo>
                    <a:pt x="16305" y="210474"/>
                  </a:lnTo>
                  <a:lnTo>
                    <a:pt x="10716" y="148810"/>
                  </a:lnTo>
                  <a:lnTo>
                    <a:pt x="5582" y="89879"/>
                  </a:lnTo>
                  <a:lnTo>
                    <a:pt x="0" y="54317"/>
                  </a:lnTo>
                  <a:lnTo>
                    <a:pt x="2429" y="32329"/>
                  </a:lnTo>
                  <a:lnTo>
                    <a:pt x="7054" y="23893"/>
                  </a:lnTo>
                  <a:lnTo>
                    <a:pt x="21552" y="11399"/>
                  </a:lnTo>
                  <a:lnTo>
                    <a:pt x="60624" y="3377"/>
                  </a:lnTo>
                  <a:lnTo>
                    <a:pt x="109245" y="1001"/>
                  </a:lnTo>
                  <a:lnTo>
                    <a:pt x="160696" y="296"/>
                  </a:lnTo>
                  <a:lnTo>
                    <a:pt x="218568" y="58"/>
                  </a:lnTo>
                  <a:lnTo>
                    <a:pt x="2479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22259" y="118972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06183" y="1242362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01243" y="11476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85471" y="1231029"/>
              <a:ext cx="126343" cy="116619"/>
            </a:xfrm>
            <a:custGeom>
              <a:avLst/>
              <a:gdLst/>
              <a:ahLst/>
              <a:cxnLst/>
              <a:rect l="0" t="0" r="0" b="0"/>
              <a:pathLst>
                <a:path w="126343" h="116619">
                  <a:moveTo>
                    <a:pt x="0" y="32390"/>
                  </a:moveTo>
                  <a:lnTo>
                    <a:pt x="0" y="93695"/>
                  </a:lnTo>
                  <a:lnTo>
                    <a:pt x="3120" y="62221"/>
                  </a:lnTo>
                  <a:lnTo>
                    <a:pt x="14655" y="21515"/>
                  </a:lnTo>
                  <a:lnTo>
                    <a:pt x="20298" y="13442"/>
                  </a:lnTo>
                  <a:lnTo>
                    <a:pt x="35928" y="1352"/>
                  </a:lnTo>
                  <a:lnTo>
                    <a:pt x="45009" y="0"/>
                  </a:lnTo>
                  <a:lnTo>
                    <a:pt x="64458" y="4736"/>
                  </a:lnTo>
                  <a:lnTo>
                    <a:pt x="81681" y="17760"/>
                  </a:lnTo>
                  <a:lnTo>
                    <a:pt x="111801" y="60306"/>
                  </a:lnTo>
                  <a:lnTo>
                    <a:pt x="126342" y="116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57425" y="1088863"/>
              <a:ext cx="112317" cy="266573"/>
            </a:xfrm>
            <a:custGeom>
              <a:avLst/>
              <a:gdLst/>
              <a:ahLst/>
              <a:cxnLst/>
              <a:rect l="0" t="0" r="0" b="0"/>
              <a:pathLst>
                <a:path w="112317" h="266573">
                  <a:moveTo>
                    <a:pt x="80730" y="195613"/>
                  </a:moveTo>
                  <a:lnTo>
                    <a:pt x="71155" y="171567"/>
                  </a:lnTo>
                  <a:lnTo>
                    <a:pt x="60487" y="157240"/>
                  </a:lnTo>
                  <a:lnTo>
                    <a:pt x="52027" y="153653"/>
                  </a:lnTo>
                  <a:lnTo>
                    <a:pt x="30149" y="152788"/>
                  </a:lnTo>
                  <a:lnTo>
                    <a:pt x="21273" y="156534"/>
                  </a:lnTo>
                  <a:lnTo>
                    <a:pt x="8291" y="170056"/>
                  </a:lnTo>
                  <a:lnTo>
                    <a:pt x="1741" y="190884"/>
                  </a:lnTo>
                  <a:lnTo>
                    <a:pt x="0" y="214568"/>
                  </a:lnTo>
                  <a:lnTo>
                    <a:pt x="3126" y="236793"/>
                  </a:lnTo>
                  <a:lnTo>
                    <a:pt x="11535" y="255249"/>
                  </a:lnTo>
                  <a:lnTo>
                    <a:pt x="17052" y="263447"/>
                  </a:lnTo>
                  <a:lnTo>
                    <a:pt x="24240" y="266572"/>
                  </a:lnTo>
                  <a:lnTo>
                    <a:pt x="32542" y="266316"/>
                  </a:lnTo>
                  <a:lnTo>
                    <a:pt x="41585" y="263805"/>
                  </a:lnTo>
                  <a:lnTo>
                    <a:pt x="57874" y="251657"/>
                  </a:lnTo>
                  <a:lnTo>
                    <a:pt x="65492" y="243504"/>
                  </a:lnTo>
                  <a:lnTo>
                    <a:pt x="73958" y="218848"/>
                  </a:lnTo>
                  <a:lnTo>
                    <a:pt x="79393" y="160948"/>
                  </a:lnTo>
                  <a:lnTo>
                    <a:pt x="80466" y="103281"/>
                  </a:lnTo>
                  <a:lnTo>
                    <a:pt x="77559" y="43017"/>
                  </a:lnTo>
                  <a:lnTo>
                    <a:pt x="71132" y="20168"/>
                  </a:lnTo>
                  <a:lnTo>
                    <a:pt x="60476" y="2214"/>
                  </a:lnTo>
                  <a:lnTo>
                    <a:pt x="55529" y="0"/>
                  </a:lnTo>
                  <a:lnTo>
                    <a:pt x="51061" y="2033"/>
                  </a:lnTo>
                  <a:lnTo>
                    <a:pt x="46913" y="6898"/>
                  </a:lnTo>
                  <a:lnTo>
                    <a:pt x="45317" y="13651"/>
                  </a:lnTo>
                  <a:lnTo>
                    <a:pt x="48409" y="65326"/>
                  </a:lnTo>
                  <a:lnTo>
                    <a:pt x="57405" y="117842"/>
                  </a:lnTo>
                  <a:lnTo>
                    <a:pt x="73875" y="179609"/>
                  </a:lnTo>
                  <a:lnTo>
                    <a:pt x="89877" y="209459"/>
                  </a:lnTo>
                  <a:lnTo>
                    <a:pt x="112316" y="237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48797" y="1073906"/>
              <a:ext cx="26271" cy="294799"/>
            </a:xfrm>
            <a:custGeom>
              <a:avLst/>
              <a:gdLst/>
              <a:ahLst/>
              <a:cxnLst/>
              <a:rect l="0" t="0" r="0" b="0"/>
              <a:pathLst>
                <a:path w="26271" h="294799">
                  <a:moveTo>
                    <a:pt x="5213" y="0"/>
                  </a:moveTo>
                  <a:lnTo>
                    <a:pt x="2093" y="57264"/>
                  </a:lnTo>
                  <a:lnTo>
                    <a:pt x="0" y="100416"/>
                  </a:lnTo>
                  <a:lnTo>
                    <a:pt x="4184" y="163205"/>
                  </a:lnTo>
                  <a:lnTo>
                    <a:pt x="13415" y="225217"/>
                  </a:lnTo>
                  <a:lnTo>
                    <a:pt x="23384" y="269356"/>
                  </a:lnTo>
                  <a:lnTo>
                    <a:pt x="262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17140" y="120024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8176" y="16789"/>
                  </a:lnTo>
                  <a:lnTo>
                    <a:pt x="120670" y="19793"/>
                  </a:lnTo>
                  <a:lnTo>
                    <a:pt x="70719" y="20683"/>
                  </a:lnTo>
                  <a:lnTo>
                    <a:pt x="20684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38238" y="1031792"/>
              <a:ext cx="273742" cy="316658"/>
            </a:xfrm>
            <a:custGeom>
              <a:avLst/>
              <a:gdLst/>
              <a:ahLst/>
              <a:cxnLst/>
              <a:rect l="0" t="0" r="0" b="0"/>
              <a:pathLst>
                <a:path w="273742" h="316658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8401" y="148777"/>
                  </a:lnTo>
                  <a:lnTo>
                    <a:pt x="38701" y="201230"/>
                  </a:lnTo>
                  <a:lnTo>
                    <a:pt x="49542" y="262061"/>
                  </a:lnTo>
                  <a:lnTo>
                    <a:pt x="48605" y="301866"/>
                  </a:lnTo>
                  <a:lnTo>
                    <a:pt x="46441" y="313548"/>
                  </a:lnTo>
                  <a:lnTo>
                    <a:pt x="44999" y="316657"/>
                  </a:lnTo>
                  <a:lnTo>
                    <a:pt x="44037" y="314050"/>
                  </a:lnTo>
                  <a:lnTo>
                    <a:pt x="44139" y="298675"/>
                  </a:lnTo>
                  <a:lnTo>
                    <a:pt x="56881" y="242897"/>
                  </a:lnTo>
                  <a:lnTo>
                    <a:pt x="66897" y="210790"/>
                  </a:lnTo>
                  <a:lnTo>
                    <a:pt x="71504" y="206037"/>
                  </a:lnTo>
                  <a:lnTo>
                    <a:pt x="76915" y="205209"/>
                  </a:lnTo>
                  <a:lnTo>
                    <a:pt x="82863" y="206996"/>
                  </a:lnTo>
                  <a:lnTo>
                    <a:pt x="87998" y="211697"/>
                  </a:lnTo>
                  <a:lnTo>
                    <a:pt x="123957" y="274423"/>
                  </a:lnTo>
                  <a:lnTo>
                    <a:pt x="128261" y="284725"/>
                  </a:lnTo>
                  <a:lnTo>
                    <a:pt x="131131" y="286913"/>
                  </a:lnTo>
                  <a:lnTo>
                    <a:pt x="133044" y="283692"/>
                  </a:lnTo>
                  <a:lnTo>
                    <a:pt x="141704" y="250490"/>
                  </a:lnTo>
                  <a:lnTo>
                    <a:pt x="154226" y="233772"/>
                  </a:lnTo>
                  <a:lnTo>
                    <a:pt x="211170" y="189702"/>
                  </a:lnTo>
                  <a:lnTo>
                    <a:pt x="229554" y="174389"/>
                  </a:lnTo>
                  <a:lnTo>
                    <a:pt x="241624" y="155885"/>
                  </a:lnTo>
                  <a:lnTo>
                    <a:pt x="242971" y="147207"/>
                  </a:lnTo>
                  <a:lnTo>
                    <a:pt x="241529" y="139083"/>
                  </a:lnTo>
                  <a:lnTo>
                    <a:pt x="238228" y="131326"/>
                  </a:lnTo>
                  <a:lnTo>
                    <a:pt x="231348" y="126155"/>
                  </a:lnTo>
                  <a:lnTo>
                    <a:pt x="211226" y="120410"/>
                  </a:lnTo>
                  <a:lnTo>
                    <a:pt x="189805" y="124096"/>
                  </a:lnTo>
                  <a:lnTo>
                    <a:pt x="179179" y="128354"/>
                  </a:lnTo>
                  <a:lnTo>
                    <a:pt x="164253" y="142444"/>
                  </a:lnTo>
                  <a:lnTo>
                    <a:pt x="158635" y="151115"/>
                  </a:lnTo>
                  <a:lnTo>
                    <a:pt x="150729" y="191264"/>
                  </a:lnTo>
                  <a:lnTo>
                    <a:pt x="153975" y="229026"/>
                  </a:lnTo>
                  <a:lnTo>
                    <a:pt x="167935" y="262442"/>
                  </a:lnTo>
                  <a:lnTo>
                    <a:pt x="186551" y="280808"/>
                  </a:lnTo>
                  <a:lnTo>
                    <a:pt x="198068" y="288981"/>
                  </a:lnTo>
                  <a:lnTo>
                    <a:pt x="220221" y="294942"/>
                  </a:lnTo>
                  <a:lnTo>
                    <a:pt x="249305" y="291721"/>
                  </a:lnTo>
                  <a:lnTo>
                    <a:pt x="27374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23151" y="1114417"/>
              <a:ext cx="178512" cy="193250"/>
            </a:xfrm>
            <a:custGeom>
              <a:avLst/>
              <a:gdLst/>
              <a:ahLst/>
              <a:cxnLst/>
              <a:rect l="0" t="0" r="0" b="0"/>
              <a:pathLst>
                <a:path w="178512" h="193250">
                  <a:moveTo>
                    <a:pt x="125740" y="12132"/>
                  </a:moveTo>
                  <a:lnTo>
                    <a:pt x="108972" y="953"/>
                  </a:lnTo>
                  <a:lnTo>
                    <a:pt x="100524" y="0"/>
                  </a:lnTo>
                  <a:lnTo>
                    <a:pt x="51493" y="15661"/>
                  </a:lnTo>
                  <a:lnTo>
                    <a:pt x="20293" y="31765"/>
                  </a:lnTo>
                  <a:lnTo>
                    <a:pt x="5565" y="47764"/>
                  </a:lnTo>
                  <a:lnTo>
                    <a:pt x="0" y="56943"/>
                  </a:lnTo>
                  <a:lnTo>
                    <a:pt x="969" y="64233"/>
                  </a:lnTo>
                  <a:lnTo>
                    <a:pt x="6295" y="70263"/>
                  </a:lnTo>
                  <a:lnTo>
                    <a:pt x="42874" y="88345"/>
                  </a:lnTo>
                  <a:lnTo>
                    <a:pt x="102667" y="101543"/>
                  </a:lnTo>
                  <a:lnTo>
                    <a:pt x="164557" y="130596"/>
                  </a:lnTo>
                  <a:lnTo>
                    <a:pt x="172675" y="136731"/>
                  </a:lnTo>
                  <a:lnTo>
                    <a:pt x="176917" y="145501"/>
                  </a:lnTo>
                  <a:lnTo>
                    <a:pt x="178511" y="167723"/>
                  </a:lnTo>
                  <a:lnTo>
                    <a:pt x="173789" y="176691"/>
                  </a:lnTo>
                  <a:lnTo>
                    <a:pt x="156064" y="189774"/>
                  </a:lnTo>
                  <a:lnTo>
                    <a:pt x="132589" y="193249"/>
                  </a:lnTo>
                  <a:lnTo>
                    <a:pt x="73999" y="182992"/>
                  </a:lnTo>
                  <a:lnTo>
                    <a:pt x="30983" y="170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29361" y="1146107"/>
              <a:ext cx="214329" cy="154661"/>
            </a:xfrm>
            <a:custGeom>
              <a:avLst/>
              <a:gdLst/>
              <a:ahLst/>
              <a:cxnLst/>
              <a:rect l="0" t="0" r="0" b="0"/>
              <a:pathLst>
                <a:path w="214329" h="154661">
                  <a:moveTo>
                    <a:pt x="119572" y="75198"/>
                  </a:moveTo>
                  <a:lnTo>
                    <a:pt x="113982" y="47252"/>
                  </a:lnTo>
                  <a:lnTo>
                    <a:pt x="101880" y="27293"/>
                  </a:lnTo>
                  <a:lnTo>
                    <a:pt x="84802" y="11793"/>
                  </a:lnTo>
                  <a:lnTo>
                    <a:pt x="65514" y="1005"/>
                  </a:lnTo>
                  <a:lnTo>
                    <a:pt x="55458" y="0"/>
                  </a:lnTo>
                  <a:lnTo>
                    <a:pt x="34924" y="5122"/>
                  </a:lnTo>
                  <a:lnTo>
                    <a:pt x="20339" y="18317"/>
                  </a:lnTo>
                  <a:lnTo>
                    <a:pt x="1444" y="55384"/>
                  </a:lnTo>
                  <a:lnTo>
                    <a:pt x="0" y="75750"/>
                  </a:lnTo>
                  <a:lnTo>
                    <a:pt x="4427" y="96501"/>
                  </a:lnTo>
                  <a:lnTo>
                    <a:pt x="20074" y="126744"/>
                  </a:lnTo>
                  <a:lnTo>
                    <a:pt x="32847" y="143341"/>
                  </a:lnTo>
                  <a:lnTo>
                    <a:pt x="52561" y="152277"/>
                  </a:lnTo>
                  <a:lnTo>
                    <a:pt x="64369" y="154660"/>
                  </a:lnTo>
                  <a:lnTo>
                    <a:pt x="74581" y="152739"/>
                  </a:lnTo>
                  <a:lnTo>
                    <a:pt x="92167" y="141246"/>
                  </a:lnTo>
                  <a:lnTo>
                    <a:pt x="109632" y="115045"/>
                  </a:lnTo>
                  <a:lnTo>
                    <a:pt x="112035" y="95248"/>
                  </a:lnTo>
                  <a:lnTo>
                    <a:pt x="111037" y="85055"/>
                  </a:lnTo>
                  <a:lnTo>
                    <a:pt x="111543" y="81769"/>
                  </a:lnTo>
                  <a:lnTo>
                    <a:pt x="113049" y="83088"/>
                  </a:lnTo>
                  <a:lnTo>
                    <a:pt x="119012" y="92743"/>
                  </a:lnTo>
                  <a:lnTo>
                    <a:pt x="148498" y="124793"/>
                  </a:lnTo>
                  <a:lnTo>
                    <a:pt x="174546" y="139936"/>
                  </a:lnTo>
                  <a:lnTo>
                    <a:pt x="214328" y="148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54868" y="979150"/>
              <a:ext cx="20407" cy="315856"/>
            </a:xfrm>
            <a:custGeom>
              <a:avLst/>
              <a:gdLst/>
              <a:ahLst/>
              <a:cxnLst/>
              <a:rect l="0" t="0" r="0" b="0"/>
              <a:pathLst>
                <a:path w="20407" h="315856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3547"/>
                  </a:lnTo>
                  <a:lnTo>
                    <a:pt x="7740" y="212235"/>
                  </a:lnTo>
                  <a:lnTo>
                    <a:pt x="15045" y="269910"/>
                  </a:lnTo>
                  <a:lnTo>
                    <a:pt x="2040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30786" y="1134043"/>
              <a:ext cx="155060" cy="164036"/>
            </a:xfrm>
            <a:custGeom>
              <a:avLst/>
              <a:gdLst/>
              <a:ahLst/>
              <a:cxnLst/>
              <a:rect l="0" t="0" r="0" b="0"/>
              <a:pathLst>
                <a:path w="155060" h="164036">
                  <a:moveTo>
                    <a:pt x="18188" y="87262"/>
                  </a:moveTo>
                  <a:lnTo>
                    <a:pt x="76804" y="87262"/>
                  </a:lnTo>
                  <a:lnTo>
                    <a:pt x="111594" y="76084"/>
                  </a:lnTo>
                  <a:lnTo>
                    <a:pt x="127162" y="61237"/>
                  </a:lnTo>
                  <a:lnTo>
                    <a:pt x="132951" y="52365"/>
                  </a:lnTo>
                  <a:lnTo>
                    <a:pt x="134471" y="44110"/>
                  </a:lnTo>
                  <a:lnTo>
                    <a:pt x="133145" y="36267"/>
                  </a:lnTo>
                  <a:lnTo>
                    <a:pt x="129921" y="28699"/>
                  </a:lnTo>
                  <a:lnTo>
                    <a:pt x="116979" y="17170"/>
                  </a:lnTo>
                  <a:lnTo>
                    <a:pt x="80076" y="237"/>
                  </a:lnTo>
                  <a:lnTo>
                    <a:pt x="69975" y="0"/>
                  </a:lnTo>
                  <a:lnTo>
                    <a:pt x="49394" y="5975"/>
                  </a:lnTo>
                  <a:lnTo>
                    <a:pt x="23665" y="22493"/>
                  </a:lnTo>
                  <a:lnTo>
                    <a:pt x="11653" y="41708"/>
                  </a:lnTo>
                  <a:lnTo>
                    <a:pt x="3586" y="65846"/>
                  </a:lnTo>
                  <a:lnTo>
                    <a:pt x="0" y="92172"/>
                  </a:lnTo>
                  <a:lnTo>
                    <a:pt x="4645" y="113231"/>
                  </a:lnTo>
                  <a:lnTo>
                    <a:pt x="26690" y="145814"/>
                  </a:lnTo>
                  <a:lnTo>
                    <a:pt x="46143" y="157349"/>
                  </a:lnTo>
                  <a:lnTo>
                    <a:pt x="69217" y="164035"/>
                  </a:lnTo>
                  <a:lnTo>
                    <a:pt x="101938" y="161223"/>
                  </a:lnTo>
                  <a:lnTo>
                    <a:pt x="155059" y="150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38941" y="1110359"/>
              <a:ext cx="181912" cy="398241"/>
            </a:xfrm>
            <a:custGeom>
              <a:avLst/>
              <a:gdLst/>
              <a:ahLst/>
              <a:cxnLst/>
              <a:rect l="0" t="0" r="0" b="0"/>
              <a:pathLst>
                <a:path w="181912" h="398241">
                  <a:moveTo>
                    <a:pt x="62759" y="142532"/>
                  </a:moveTo>
                  <a:lnTo>
                    <a:pt x="48104" y="195559"/>
                  </a:lnTo>
                  <a:lnTo>
                    <a:pt x="50202" y="246940"/>
                  </a:lnTo>
                  <a:lnTo>
                    <a:pt x="54949" y="309081"/>
                  </a:lnTo>
                  <a:lnTo>
                    <a:pt x="67796" y="372521"/>
                  </a:lnTo>
                  <a:lnTo>
                    <a:pt x="65778" y="394488"/>
                  </a:lnTo>
                  <a:lnTo>
                    <a:pt x="62432" y="398240"/>
                  </a:lnTo>
                  <a:lnTo>
                    <a:pt x="57861" y="397232"/>
                  </a:lnTo>
                  <a:lnTo>
                    <a:pt x="52475" y="393050"/>
                  </a:lnTo>
                  <a:lnTo>
                    <a:pt x="39304" y="364808"/>
                  </a:lnTo>
                  <a:lnTo>
                    <a:pt x="24374" y="306108"/>
                  </a:lnTo>
                  <a:lnTo>
                    <a:pt x="10160" y="251359"/>
                  </a:lnTo>
                  <a:lnTo>
                    <a:pt x="1676" y="200813"/>
                  </a:lnTo>
                  <a:lnTo>
                    <a:pt x="0" y="144599"/>
                  </a:lnTo>
                  <a:lnTo>
                    <a:pt x="2789" y="84622"/>
                  </a:lnTo>
                  <a:lnTo>
                    <a:pt x="14258" y="38286"/>
                  </a:lnTo>
                  <a:lnTo>
                    <a:pt x="29930" y="11558"/>
                  </a:lnTo>
                  <a:lnTo>
                    <a:pt x="38533" y="6083"/>
                  </a:lnTo>
                  <a:lnTo>
                    <a:pt x="60570" y="0"/>
                  </a:lnTo>
                  <a:lnTo>
                    <a:pt x="82843" y="3535"/>
                  </a:lnTo>
                  <a:lnTo>
                    <a:pt x="111994" y="18679"/>
                  </a:lnTo>
                  <a:lnTo>
                    <a:pt x="142803" y="44757"/>
                  </a:lnTo>
                  <a:lnTo>
                    <a:pt x="170250" y="88080"/>
                  </a:lnTo>
                  <a:lnTo>
                    <a:pt x="179943" y="110142"/>
                  </a:lnTo>
                  <a:lnTo>
                    <a:pt x="181911" y="134765"/>
                  </a:lnTo>
                  <a:lnTo>
                    <a:pt x="180798" y="147883"/>
                  </a:lnTo>
                  <a:lnTo>
                    <a:pt x="175377" y="158967"/>
                  </a:lnTo>
                  <a:lnTo>
                    <a:pt x="156875" y="177522"/>
                  </a:lnTo>
                  <a:lnTo>
                    <a:pt x="133054" y="187329"/>
                  </a:lnTo>
                  <a:lnTo>
                    <a:pt x="108039" y="190518"/>
                  </a:lnTo>
                  <a:lnTo>
                    <a:pt x="62759" y="184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370155" y="1168663"/>
              <a:ext cx="84229" cy="128664"/>
            </a:xfrm>
            <a:custGeom>
              <a:avLst/>
              <a:gdLst/>
              <a:ahLst/>
              <a:cxnLst/>
              <a:rect l="0" t="0" r="0" b="0"/>
              <a:pathLst>
                <a:path w="84229" h="128664">
                  <a:moveTo>
                    <a:pt x="0" y="21057"/>
                  </a:moveTo>
                  <a:lnTo>
                    <a:pt x="11453" y="75201"/>
                  </a:lnTo>
                  <a:lnTo>
                    <a:pt x="25859" y="128663"/>
                  </a:lnTo>
                  <a:lnTo>
                    <a:pt x="6659" y="72557"/>
                  </a:lnTo>
                  <a:lnTo>
                    <a:pt x="1973" y="36186"/>
                  </a:lnTo>
                  <a:lnTo>
                    <a:pt x="7116" y="15693"/>
                  </a:lnTo>
                  <a:lnTo>
                    <a:pt x="11763" y="6952"/>
                  </a:lnTo>
                  <a:lnTo>
                    <a:pt x="20711" y="2295"/>
                  </a:lnTo>
                  <a:lnTo>
                    <a:pt x="64620" y="10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51335" y="1179191"/>
              <a:ext cx="8335" cy="136872"/>
            </a:xfrm>
            <a:custGeom>
              <a:avLst/>
              <a:gdLst/>
              <a:ahLst/>
              <a:cxnLst/>
              <a:rect l="0" t="0" r="0" b="0"/>
              <a:pathLst>
                <a:path w="8335" h="13687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91253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55868" y="1147606"/>
              <a:ext cx="103843" cy="168457"/>
            </a:xfrm>
            <a:custGeom>
              <a:avLst/>
              <a:gdLst/>
              <a:ahLst/>
              <a:cxnLst/>
              <a:rect l="0" t="0" r="0" b="0"/>
              <a:pathLst>
                <a:path w="103843" h="168457">
                  <a:moveTo>
                    <a:pt x="103842" y="0"/>
                  </a:moveTo>
                  <a:lnTo>
                    <a:pt x="41749" y="5589"/>
                  </a:lnTo>
                  <a:lnTo>
                    <a:pt x="14994" y="20243"/>
                  </a:lnTo>
                  <a:lnTo>
                    <a:pt x="9515" y="28703"/>
                  </a:lnTo>
                  <a:lnTo>
                    <a:pt x="1804" y="62967"/>
                  </a:lnTo>
                  <a:lnTo>
                    <a:pt x="0" y="89206"/>
                  </a:lnTo>
                  <a:lnTo>
                    <a:pt x="5437" y="113347"/>
                  </a:lnTo>
                  <a:lnTo>
                    <a:pt x="16822" y="134604"/>
                  </a:lnTo>
                  <a:lnTo>
                    <a:pt x="33581" y="151851"/>
                  </a:lnTo>
                  <a:lnTo>
                    <a:pt x="55847" y="161076"/>
                  </a:lnTo>
                  <a:lnTo>
                    <a:pt x="1038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43938" y="1141615"/>
              <a:ext cx="128002" cy="174448"/>
            </a:xfrm>
            <a:custGeom>
              <a:avLst/>
              <a:gdLst/>
              <a:ahLst/>
              <a:cxnLst/>
              <a:rect l="0" t="0" r="0" b="0"/>
              <a:pathLst>
                <a:path w="128002" h="174448">
                  <a:moveTo>
                    <a:pt x="0" y="100747"/>
                  </a:moveTo>
                  <a:lnTo>
                    <a:pt x="61110" y="82789"/>
                  </a:lnTo>
                  <a:lnTo>
                    <a:pt x="92976" y="71380"/>
                  </a:lnTo>
                  <a:lnTo>
                    <a:pt x="109953" y="60009"/>
                  </a:lnTo>
                  <a:lnTo>
                    <a:pt x="122178" y="44037"/>
                  </a:lnTo>
                  <a:lnTo>
                    <a:pt x="127075" y="34864"/>
                  </a:lnTo>
                  <a:lnTo>
                    <a:pt x="128001" y="26410"/>
                  </a:lnTo>
                  <a:lnTo>
                    <a:pt x="122789" y="10776"/>
                  </a:lnTo>
                  <a:lnTo>
                    <a:pt x="115784" y="5672"/>
                  </a:lnTo>
                  <a:lnTo>
                    <a:pt x="95524" y="0"/>
                  </a:lnTo>
                  <a:lnTo>
                    <a:pt x="74040" y="3718"/>
                  </a:lnTo>
                  <a:lnTo>
                    <a:pt x="31652" y="25169"/>
                  </a:lnTo>
                  <a:lnTo>
                    <a:pt x="16797" y="41421"/>
                  </a:lnTo>
                  <a:lnTo>
                    <a:pt x="7465" y="61512"/>
                  </a:lnTo>
                  <a:lnTo>
                    <a:pt x="3382" y="97961"/>
                  </a:lnTo>
                  <a:lnTo>
                    <a:pt x="6572" y="120566"/>
                  </a:lnTo>
                  <a:lnTo>
                    <a:pt x="15009" y="139191"/>
                  </a:lnTo>
                  <a:lnTo>
                    <a:pt x="20534" y="147434"/>
                  </a:lnTo>
                  <a:lnTo>
                    <a:pt x="36032" y="159711"/>
                  </a:lnTo>
                  <a:lnTo>
                    <a:pt x="55788" y="167898"/>
                  </a:lnTo>
                  <a:lnTo>
                    <a:pt x="115813" y="174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17679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883483" y="1768787"/>
            <a:ext cx="5707564" cy="527706"/>
            <a:chOff x="1883483" y="1768787"/>
            <a:chExt cx="5707564" cy="527706"/>
          </a:xfrm>
        </p:grpSpPr>
        <p:sp>
          <p:nvSpPr>
            <p:cNvPr id="91" name="Freeform 90"/>
            <p:cNvSpPr/>
            <p:nvPr/>
          </p:nvSpPr>
          <p:spPr>
            <a:xfrm>
              <a:off x="1883483" y="1768787"/>
              <a:ext cx="134698" cy="159653"/>
            </a:xfrm>
            <a:custGeom>
              <a:avLst/>
              <a:gdLst/>
              <a:ahLst/>
              <a:cxnLst/>
              <a:rect l="0" t="0" r="0" b="0"/>
              <a:pathLst>
                <a:path w="134698" h="159653">
                  <a:moveTo>
                    <a:pt x="116931" y="0"/>
                  </a:moveTo>
                  <a:lnTo>
                    <a:pt x="94574" y="0"/>
                  </a:lnTo>
                  <a:lnTo>
                    <a:pt x="77359" y="6239"/>
                  </a:lnTo>
                  <a:lnTo>
                    <a:pt x="20244" y="55088"/>
                  </a:lnTo>
                  <a:lnTo>
                    <a:pt x="1195" y="84953"/>
                  </a:lnTo>
                  <a:lnTo>
                    <a:pt x="0" y="95240"/>
                  </a:lnTo>
                  <a:lnTo>
                    <a:pt x="4910" y="116028"/>
                  </a:lnTo>
                  <a:lnTo>
                    <a:pt x="20829" y="141873"/>
                  </a:lnTo>
                  <a:lnTo>
                    <a:pt x="36784" y="153912"/>
                  </a:lnTo>
                  <a:lnTo>
                    <a:pt x="45952" y="158760"/>
                  </a:lnTo>
                  <a:lnTo>
                    <a:pt x="55574" y="159652"/>
                  </a:lnTo>
                  <a:lnTo>
                    <a:pt x="106642" y="143886"/>
                  </a:lnTo>
                  <a:lnTo>
                    <a:pt x="121327" y="130630"/>
                  </a:lnTo>
                  <a:lnTo>
                    <a:pt x="126881" y="122182"/>
                  </a:lnTo>
                  <a:lnTo>
                    <a:pt x="134697" y="87935"/>
                  </a:lnTo>
                  <a:lnTo>
                    <a:pt x="12746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26715" y="1789844"/>
              <a:ext cx="189513" cy="400084"/>
            </a:xfrm>
            <a:custGeom>
              <a:avLst/>
              <a:gdLst/>
              <a:ahLst/>
              <a:cxnLst/>
              <a:rect l="0" t="0" r="0" b="0"/>
              <a:pathLst>
                <a:path w="189513" h="400084">
                  <a:moveTo>
                    <a:pt x="189512" y="0"/>
                  </a:moveTo>
                  <a:lnTo>
                    <a:pt x="174858" y="53028"/>
                  </a:lnTo>
                  <a:lnTo>
                    <a:pt x="152910" y="103238"/>
                  </a:lnTo>
                  <a:lnTo>
                    <a:pt x="126044" y="158216"/>
                  </a:lnTo>
                  <a:lnTo>
                    <a:pt x="92617" y="214137"/>
                  </a:lnTo>
                  <a:lnTo>
                    <a:pt x="61618" y="275944"/>
                  </a:lnTo>
                  <a:lnTo>
                    <a:pt x="35107" y="335816"/>
                  </a:lnTo>
                  <a:lnTo>
                    <a:pt x="12957" y="37569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24537" y="2137285"/>
              <a:ext cx="125015" cy="138538"/>
            </a:xfrm>
            <a:custGeom>
              <a:avLst/>
              <a:gdLst/>
              <a:ahLst/>
              <a:cxnLst/>
              <a:rect l="0" t="0" r="0" b="0"/>
              <a:pathLst>
                <a:path w="125015" h="138538">
                  <a:moveTo>
                    <a:pt x="70634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5903"/>
                  </a:lnTo>
                  <a:lnTo>
                    <a:pt x="3335" y="55731"/>
                  </a:lnTo>
                  <a:lnTo>
                    <a:pt x="0" y="92032"/>
                  </a:lnTo>
                  <a:lnTo>
                    <a:pt x="3366" y="114602"/>
                  </a:lnTo>
                  <a:lnTo>
                    <a:pt x="8241" y="123195"/>
                  </a:lnTo>
                  <a:lnTo>
                    <a:pt x="23016" y="135861"/>
                  </a:lnTo>
                  <a:lnTo>
                    <a:pt x="31870" y="138537"/>
                  </a:lnTo>
                  <a:lnTo>
                    <a:pt x="51066" y="138391"/>
                  </a:lnTo>
                  <a:lnTo>
                    <a:pt x="81603" y="126142"/>
                  </a:lnTo>
                  <a:lnTo>
                    <a:pt x="107289" y="102106"/>
                  </a:lnTo>
                  <a:lnTo>
                    <a:pt x="124128" y="72757"/>
                  </a:lnTo>
                  <a:lnTo>
                    <a:pt x="125014" y="63713"/>
                  </a:lnTo>
                  <a:lnTo>
                    <a:pt x="119759" y="47424"/>
                  </a:lnTo>
                  <a:lnTo>
                    <a:pt x="106505" y="35505"/>
                  </a:lnTo>
                  <a:lnTo>
                    <a:pt x="811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14240" y="2095171"/>
              <a:ext cx="155939" cy="172265"/>
            </a:xfrm>
            <a:custGeom>
              <a:avLst/>
              <a:gdLst/>
              <a:ahLst/>
              <a:cxnLst/>
              <a:rect l="0" t="0" r="0" b="0"/>
              <a:pathLst>
                <a:path w="155939" h="172265">
                  <a:moveTo>
                    <a:pt x="96827" y="0"/>
                  </a:moveTo>
                  <a:lnTo>
                    <a:pt x="54135" y="3119"/>
                  </a:lnTo>
                  <a:lnTo>
                    <a:pt x="43799" y="5589"/>
                  </a:lnTo>
                  <a:lnTo>
                    <a:pt x="26076" y="17691"/>
                  </a:lnTo>
                  <a:lnTo>
                    <a:pt x="11570" y="35939"/>
                  </a:lnTo>
                  <a:lnTo>
                    <a:pt x="1223" y="59646"/>
                  </a:lnTo>
                  <a:lnTo>
                    <a:pt x="0" y="104890"/>
                  </a:lnTo>
                  <a:lnTo>
                    <a:pt x="7389" y="128896"/>
                  </a:lnTo>
                  <a:lnTo>
                    <a:pt x="12635" y="138573"/>
                  </a:lnTo>
                  <a:lnTo>
                    <a:pt x="27823" y="152445"/>
                  </a:lnTo>
                  <a:lnTo>
                    <a:pt x="66169" y="170882"/>
                  </a:lnTo>
                  <a:lnTo>
                    <a:pt x="86711" y="172264"/>
                  </a:lnTo>
                  <a:lnTo>
                    <a:pt x="106369" y="167808"/>
                  </a:lnTo>
                  <a:lnTo>
                    <a:pt x="138053" y="145884"/>
                  </a:lnTo>
                  <a:lnTo>
                    <a:pt x="145368" y="139370"/>
                  </a:lnTo>
                  <a:lnTo>
                    <a:pt x="153496" y="119654"/>
                  </a:lnTo>
                  <a:lnTo>
                    <a:pt x="155938" y="96463"/>
                  </a:lnTo>
                  <a:lnTo>
                    <a:pt x="153124" y="74458"/>
                  </a:lnTo>
                  <a:lnTo>
                    <a:pt x="144855" y="56099"/>
                  </a:lnTo>
                  <a:lnTo>
                    <a:pt x="10735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11664" y="1856194"/>
              <a:ext cx="109974" cy="386377"/>
            </a:xfrm>
            <a:custGeom>
              <a:avLst/>
              <a:gdLst/>
              <a:ahLst/>
              <a:cxnLst/>
              <a:rect l="0" t="0" r="0" b="0"/>
              <a:pathLst>
                <a:path w="109974" h="386377">
                  <a:moveTo>
                    <a:pt x="57330" y="386376"/>
                  </a:moveTo>
                  <a:lnTo>
                    <a:pt x="51741" y="327759"/>
                  </a:lnTo>
                  <a:lnTo>
                    <a:pt x="46608" y="273585"/>
                  </a:lnTo>
                  <a:lnTo>
                    <a:pt x="35542" y="220943"/>
                  </a:lnTo>
                  <a:lnTo>
                    <a:pt x="22091" y="165224"/>
                  </a:lnTo>
                  <a:lnTo>
                    <a:pt x="4669" y="103486"/>
                  </a:lnTo>
                  <a:lnTo>
                    <a:pt x="0" y="80493"/>
                  </a:lnTo>
                  <a:lnTo>
                    <a:pt x="1825" y="54675"/>
                  </a:lnTo>
                  <a:lnTo>
                    <a:pt x="9654" y="33843"/>
                  </a:lnTo>
                  <a:lnTo>
                    <a:pt x="15018" y="25012"/>
                  </a:lnTo>
                  <a:lnTo>
                    <a:pt x="30336" y="12080"/>
                  </a:lnTo>
                  <a:lnTo>
                    <a:pt x="50012" y="3603"/>
                  </a:lnTo>
                  <a:lnTo>
                    <a:pt x="83888" y="0"/>
                  </a:lnTo>
                  <a:lnTo>
                    <a:pt x="109973" y="7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16352" y="2095171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62674" y="1850311"/>
              <a:ext cx="174860" cy="381790"/>
            </a:xfrm>
            <a:custGeom>
              <a:avLst/>
              <a:gdLst/>
              <a:ahLst/>
              <a:cxnLst/>
              <a:rect l="0" t="0" r="0" b="0"/>
              <a:pathLst>
                <a:path w="174860" h="381790">
                  <a:moveTo>
                    <a:pt x="122217" y="276445"/>
                  </a:moveTo>
                  <a:lnTo>
                    <a:pt x="116628" y="259678"/>
                  </a:lnTo>
                  <a:lnTo>
                    <a:pt x="104525" y="248326"/>
                  </a:lnTo>
                  <a:lnTo>
                    <a:pt x="96384" y="243661"/>
                  </a:lnTo>
                  <a:lnTo>
                    <a:pt x="74861" y="241597"/>
                  </a:lnTo>
                  <a:lnTo>
                    <a:pt x="52037" y="245749"/>
                  </a:lnTo>
                  <a:lnTo>
                    <a:pt x="34094" y="255393"/>
                  </a:lnTo>
                  <a:lnTo>
                    <a:pt x="10839" y="279566"/>
                  </a:lnTo>
                  <a:lnTo>
                    <a:pt x="2525" y="302009"/>
                  </a:lnTo>
                  <a:lnTo>
                    <a:pt x="0" y="326411"/>
                  </a:lnTo>
                  <a:lnTo>
                    <a:pt x="2778" y="348955"/>
                  </a:lnTo>
                  <a:lnTo>
                    <a:pt x="11031" y="367553"/>
                  </a:lnTo>
                  <a:lnTo>
                    <a:pt x="16508" y="375788"/>
                  </a:lnTo>
                  <a:lnTo>
                    <a:pt x="26008" y="380109"/>
                  </a:lnTo>
                  <a:lnTo>
                    <a:pt x="52161" y="381789"/>
                  </a:lnTo>
                  <a:lnTo>
                    <a:pt x="73923" y="375517"/>
                  </a:lnTo>
                  <a:lnTo>
                    <a:pt x="91395" y="363761"/>
                  </a:lnTo>
                  <a:lnTo>
                    <a:pt x="121674" y="324498"/>
                  </a:lnTo>
                  <a:lnTo>
                    <a:pt x="139994" y="282494"/>
                  </a:lnTo>
                  <a:lnTo>
                    <a:pt x="156664" y="227077"/>
                  </a:lnTo>
                  <a:lnTo>
                    <a:pt x="162817" y="165524"/>
                  </a:lnTo>
                  <a:lnTo>
                    <a:pt x="163882" y="114378"/>
                  </a:lnTo>
                  <a:lnTo>
                    <a:pt x="161123" y="50933"/>
                  </a:lnTo>
                  <a:lnTo>
                    <a:pt x="149659" y="3912"/>
                  </a:lnTo>
                  <a:lnTo>
                    <a:pt x="145191" y="0"/>
                  </a:lnTo>
                  <a:lnTo>
                    <a:pt x="139873" y="901"/>
                  </a:lnTo>
                  <a:lnTo>
                    <a:pt x="133987" y="5012"/>
                  </a:lnTo>
                  <a:lnTo>
                    <a:pt x="127448" y="25177"/>
                  </a:lnTo>
                  <a:lnTo>
                    <a:pt x="123250" y="85782"/>
                  </a:lnTo>
                  <a:lnTo>
                    <a:pt x="122421" y="146843"/>
                  </a:lnTo>
                  <a:lnTo>
                    <a:pt x="123447" y="195671"/>
                  </a:lnTo>
                  <a:lnTo>
                    <a:pt x="133681" y="254684"/>
                  </a:lnTo>
                  <a:lnTo>
                    <a:pt x="146671" y="294174"/>
                  </a:lnTo>
                  <a:lnTo>
                    <a:pt x="174859" y="339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32290" y="209517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42818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47002" y="2021471"/>
              <a:ext cx="108877" cy="210571"/>
            </a:xfrm>
            <a:custGeom>
              <a:avLst/>
              <a:gdLst/>
              <a:ahLst/>
              <a:cxnLst/>
              <a:rect l="0" t="0" r="0" b="0"/>
              <a:pathLst>
                <a:path w="108877" h="210571">
                  <a:moveTo>
                    <a:pt x="64272" y="0"/>
                  </a:moveTo>
                  <a:lnTo>
                    <a:pt x="20310" y="20243"/>
                  </a:lnTo>
                  <a:lnTo>
                    <a:pt x="6519" y="35903"/>
                  </a:lnTo>
                  <a:lnTo>
                    <a:pt x="1203" y="44992"/>
                  </a:lnTo>
                  <a:lnTo>
                    <a:pt x="0" y="53392"/>
                  </a:lnTo>
                  <a:lnTo>
                    <a:pt x="4901" y="68963"/>
                  </a:lnTo>
                  <a:lnTo>
                    <a:pt x="17998" y="80563"/>
                  </a:lnTo>
                  <a:lnTo>
                    <a:pt x="75360" y="108083"/>
                  </a:lnTo>
                  <a:lnTo>
                    <a:pt x="93767" y="121736"/>
                  </a:lnTo>
                  <a:lnTo>
                    <a:pt x="105847" y="139503"/>
                  </a:lnTo>
                  <a:lnTo>
                    <a:pt x="108876" y="159098"/>
                  </a:lnTo>
                  <a:lnTo>
                    <a:pt x="108046" y="169236"/>
                  </a:lnTo>
                  <a:lnTo>
                    <a:pt x="100885" y="186740"/>
                  </a:lnTo>
                  <a:lnTo>
                    <a:pt x="95700" y="194683"/>
                  </a:lnTo>
                  <a:lnTo>
                    <a:pt x="87563" y="199979"/>
                  </a:lnTo>
                  <a:lnTo>
                    <a:pt x="47123" y="208478"/>
                  </a:lnTo>
                  <a:lnTo>
                    <a:pt x="2215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29523" y="2063585"/>
              <a:ext cx="92322" cy="157929"/>
            </a:xfrm>
            <a:custGeom>
              <a:avLst/>
              <a:gdLst/>
              <a:ahLst/>
              <a:cxnLst/>
              <a:rect l="0" t="0" r="0" b="0"/>
              <a:pathLst>
                <a:path w="92322" h="157929">
                  <a:moveTo>
                    <a:pt x="92321" y="0"/>
                  </a:moveTo>
                  <a:lnTo>
                    <a:pt x="39294" y="14654"/>
                  </a:lnTo>
                  <a:lnTo>
                    <a:pt x="31233" y="20298"/>
                  </a:lnTo>
                  <a:lnTo>
                    <a:pt x="19158" y="35927"/>
                  </a:lnTo>
                  <a:lnTo>
                    <a:pt x="5783" y="64457"/>
                  </a:lnTo>
                  <a:lnTo>
                    <a:pt x="0" y="100727"/>
                  </a:lnTo>
                  <a:lnTo>
                    <a:pt x="4886" y="121197"/>
                  </a:lnTo>
                  <a:lnTo>
                    <a:pt x="16027" y="138093"/>
                  </a:lnTo>
                  <a:lnTo>
                    <a:pt x="32676" y="153402"/>
                  </a:lnTo>
                  <a:lnTo>
                    <a:pt x="42029" y="157250"/>
                  </a:lnTo>
                  <a:lnTo>
                    <a:pt x="8179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98388" y="2105699"/>
              <a:ext cx="119184" cy="136465"/>
            </a:xfrm>
            <a:custGeom>
              <a:avLst/>
              <a:gdLst/>
              <a:ahLst/>
              <a:cxnLst/>
              <a:rect l="0" t="0" r="0" b="0"/>
              <a:pathLst>
                <a:path w="119184" h="136465">
                  <a:moveTo>
                    <a:pt x="70855" y="0"/>
                  </a:moveTo>
                  <a:lnTo>
                    <a:pt x="48498" y="5589"/>
                  </a:lnTo>
                  <a:lnTo>
                    <a:pt x="31283" y="20812"/>
                  </a:lnTo>
                  <a:lnTo>
                    <a:pt x="6756" y="63123"/>
                  </a:lnTo>
                  <a:lnTo>
                    <a:pt x="0" y="100332"/>
                  </a:lnTo>
                  <a:lnTo>
                    <a:pt x="4659" y="121021"/>
                  </a:lnTo>
                  <a:lnTo>
                    <a:pt x="9177" y="129814"/>
                  </a:lnTo>
                  <a:lnTo>
                    <a:pt x="15698" y="134506"/>
                  </a:lnTo>
                  <a:lnTo>
                    <a:pt x="23555" y="136464"/>
                  </a:lnTo>
                  <a:lnTo>
                    <a:pt x="51381" y="133630"/>
                  </a:lnTo>
                  <a:lnTo>
                    <a:pt x="70389" y="127242"/>
                  </a:lnTo>
                  <a:lnTo>
                    <a:pt x="86636" y="116603"/>
                  </a:lnTo>
                  <a:lnTo>
                    <a:pt x="108936" y="91871"/>
                  </a:lnTo>
                  <a:lnTo>
                    <a:pt x="117026" y="69298"/>
                  </a:lnTo>
                  <a:lnTo>
                    <a:pt x="119183" y="56727"/>
                  </a:lnTo>
                  <a:lnTo>
                    <a:pt x="115341" y="36520"/>
                  </a:lnTo>
                  <a:lnTo>
                    <a:pt x="1024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68462" y="2116227"/>
              <a:ext cx="117839" cy="128607"/>
            </a:xfrm>
            <a:custGeom>
              <a:avLst/>
              <a:gdLst/>
              <a:ahLst/>
              <a:cxnLst/>
              <a:rect l="0" t="0" r="0" b="0"/>
              <a:pathLst>
                <a:path w="117839" h="128607">
                  <a:moveTo>
                    <a:pt x="6066" y="10529"/>
                  </a:moveTo>
                  <a:lnTo>
                    <a:pt x="0" y="44151"/>
                  </a:lnTo>
                  <a:lnTo>
                    <a:pt x="10626" y="103936"/>
                  </a:lnTo>
                  <a:lnTo>
                    <a:pt x="16125" y="112575"/>
                  </a:lnTo>
                  <a:lnTo>
                    <a:pt x="31594" y="125293"/>
                  </a:lnTo>
                  <a:lnTo>
                    <a:pt x="50167" y="128606"/>
                  </a:lnTo>
                  <a:lnTo>
                    <a:pt x="60033" y="127851"/>
                  </a:lnTo>
                  <a:lnTo>
                    <a:pt x="77235" y="120774"/>
                  </a:lnTo>
                  <a:lnTo>
                    <a:pt x="92679" y="108660"/>
                  </a:lnTo>
                  <a:lnTo>
                    <a:pt x="107342" y="91577"/>
                  </a:lnTo>
                  <a:lnTo>
                    <a:pt x="115419" y="69167"/>
                  </a:lnTo>
                  <a:lnTo>
                    <a:pt x="117838" y="44779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32455" y="2145285"/>
              <a:ext cx="147401" cy="107814"/>
            </a:xfrm>
            <a:custGeom>
              <a:avLst/>
              <a:gdLst/>
              <a:ahLst/>
              <a:cxnLst/>
              <a:rect l="0" t="0" r="0" b="0"/>
              <a:pathLst>
                <a:path w="147401" h="107814">
                  <a:moveTo>
                    <a:pt x="0" y="2528"/>
                  </a:moveTo>
                  <a:lnTo>
                    <a:pt x="17959" y="65956"/>
                  </a:lnTo>
                  <a:lnTo>
                    <a:pt x="24750" y="86870"/>
                  </a:lnTo>
                  <a:lnTo>
                    <a:pt x="27029" y="89172"/>
                  </a:lnTo>
                  <a:lnTo>
                    <a:pt x="28548" y="86027"/>
                  </a:lnTo>
                  <a:lnTo>
                    <a:pt x="29066" y="71224"/>
                  </a:lnTo>
                  <a:lnTo>
                    <a:pt x="25120" y="43160"/>
                  </a:lnTo>
                  <a:lnTo>
                    <a:pt x="27933" y="22926"/>
                  </a:lnTo>
                  <a:lnTo>
                    <a:pt x="32660" y="14957"/>
                  </a:lnTo>
                  <a:lnTo>
                    <a:pt x="47271" y="2983"/>
                  </a:lnTo>
                  <a:lnTo>
                    <a:pt x="65464" y="0"/>
                  </a:lnTo>
                  <a:lnTo>
                    <a:pt x="75228" y="843"/>
                  </a:lnTo>
                  <a:lnTo>
                    <a:pt x="92317" y="8018"/>
                  </a:lnTo>
                  <a:lnTo>
                    <a:pt x="107710" y="20176"/>
                  </a:lnTo>
                  <a:lnTo>
                    <a:pt x="122351" y="37278"/>
                  </a:lnTo>
                  <a:lnTo>
                    <a:pt x="130418" y="59696"/>
                  </a:lnTo>
                  <a:lnTo>
                    <a:pt x="138079" y="89267"/>
                  </a:lnTo>
                  <a:lnTo>
                    <a:pt x="147400" y="107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53554" y="189512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3" y="228902"/>
                  </a:lnTo>
                  <a:lnTo>
                    <a:pt x="15684" y="29010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90383" y="2063585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20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74694" y="2042528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0"/>
                  </a:moveTo>
                  <a:lnTo>
                    <a:pt x="34730" y="5508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53637" y="2042528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0" y="0"/>
                  </a:moveTo>
                  <a:lnTo>
                    <a:pt x="17981" y="24047"/>
                  </a:lnTo>
                  <a:lnTo>
                    <a:pt x="76331" y="82002"/>
                  </a:lnTo>
                  <a:lnTo>
                    <a:pt x="11581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60526" y="1982478"/>
              <a:ext cx="196327" cy="179648"/>
            </a:xfrm>
            <a:custGeom>
              <a:avLst/>
              <a:gdLst/>
              <a:ahLst/>
              <a:cxnLst/>
              <a:rect l="0" t="0" r="0" b="0"/>
              <a:pathLst>
                <a:path w="196327" h="179648">
                  <a:moveTo>
                    <a:pt x="109007" y="17936"/>
                  </a:moveTo>
                  <a:lnTo>
                    <a:pt x="97829" y="6758"/>
                  </a:lnTo>
                  <a:lnTo>
                    <a:pt x="79863" y="1270"/>
                  </a:lnTo>
                  <a:lnTo>
                    <a:pt x="57450" y="0"/>
                  </a:lnTo>
                  <a:lnTo>
                    <a:pt x="35790" y="3336"/>
                  </a:lnTo>
                  <a:lnTo>
                    <a:pt x="27441" y="8203"/>
                  </a:lnTo>
                  <a:lnTo>
                    <a:pt x="15044" y="22969"/>
                  </a:lnTo>
                  <a:lnTo>
                    <a:pt x="1488" y="51013"/>
                  </a:lnTo>
                  <a:lnTo>
                    <a:pt x="0" y="74361"/>
                  </a:lnTo>
                  <a:lnTo>
                    <a:pt x="4408" y="97996"/>
                  </a:lnTo>
                  <a:lnTo>
                    <a:pt x="27224" y="145347"/>
                  </a:lnTo>
                  <a:lnTo>
                    <a:pt x="34598" y="153179"/>
                  </a:lnTo>
                  <a:lnTo>
                    <a:pt x="87626" y="178234"/>
                  </a:lnTo>
                  <a:lnTo>
                    <a:pt x="108863" y="179647"/>
                  </a:lnTo>
                  <a:lnTo>
                    <a:pt x="130000" y="175205"/>
                  </a:lnTo>
                  <a:lnTo>
                    <a:pt x="160461" y="159551"/>
                  </a:lnTo>
                  <a:lnTo>
                    <a:pt x="177109" y="146776"/>
                  </a:lnTo>
                  <a:lnTo>
                    <a:pt x="194046" y="120842"/>
                  </a:lnTo>
                  <a:lnTo>
                    <a:pt x="196326" y="101107"/>
                  </a:lnTo>
                  <a:lnTo>
                    <a:pt x="188257" y="59841"/>
                  </a:lnTo>
                  <a:lnTo>
                    <a:pt x="182897" y="51722"/>
                  </a:lnTo>
                  <a:lnTo>
                    <a:pt x="140593" y="1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06404" y="1979357"/>
              <a:ext cx="52643" cy="131194"/>
            </a:xfrm>
            <a:custGeom>
              <a:avLst/>
              <a:gdLst/>
              <a:ahLst/>
              <a:cxnLst/>
              <a:rect l="0" t="0" r="0" b="0"/>
              <a:pathLst>
                <a:path w="52643" h="131194">
                  <a:moveTo>
                    <a:pt x="0" y="63171"/>
                  </a:moveTo>
                  <a:lnTo>
                    <a:pt x="39542" y="118831"/>
                  </a:lnTo>
                  <a:lnTo>
                    <a:pt x="45650" y="131193"/>
                  </a:lnTo>
                  <a:lnTo>
                    <a:pt x="45641" y="129576"/>
                  </a:lnTo>
                  <a:lnTo>
                    <a:pt x="41342" y="118421"/>
                  </a:lnTo>
                  <a:lnTo>
                    <a:pt x="18601" y="72656"/>
                  </a:lnTo>
                  <a:lnTo>
                    <a:pt x="17236" y="49059"/>
                  </a:lnTo>
                  <a:lnTo>
                    <a:pt x="18509" y="36216"/>
                  </a:lnTo>
                  <a:lnTo>
                    <a:pt x="22868" y="2648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06445" y="202147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16974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29662" y="2018980"/>
              <a:ext cx="168018" cy="276233"/>
            </a:xfrm>
            <a:custGeom>
              <a:avLst/>
              <a:gdLst/>
              <a:ahLst/>
              <a:cxnLst/>
              <a:rect l="0" t="0" r="0" b="0"/>
              <a:pathLst>
                <a:path w="168018" h="276233">
                  <a:moveTo>
                    <a:pt x="118938" y="76191"/>
                  </a:moveTo>
                  <a:lnTo>
                    <a:pt x="104366" y="33499"/>
                  </a:lnTo>
                  <a:lnTo>
                    <a:pt x="98695" y="23163"/>
                  </a:lnTo>
                  <a:lnTo>
                    <a:pt x="83035" y="8559"/>
                  </a:lnTo>
                  <a:lnTo>
                    <a:pt x="73946" y="3027"/>
                  </a:lnTo>
                  <a:lnTo>
                    <a:pt x="54488" y="0"/>
                  </a:lnTo>
                  <a:lnTo>
                    <a:pt x="44386" y="830"/>
                  </a:lnTo>
                  <a:lnTo>
                    <a:pt x="26922" y="7992"/>
                  </a:lnTo>
                  <a:lnTo>
                    <a:pt x="18990" y="13177"/>
                  </a:lnTo>
                  <a:lnTo>
                    <a:pt x="7056" y="28297"/>
                  </a:lnTo>
                  <a:lnTo>
                    <a:pt x="2237" y="37243"/>
                  </a:lnTo>
                  <a:lnTo>
                    <a:pt x="0" y="56541"/>
                  </a:lnTo>
                  <a:lnTo>
                    <a:pt x="4076" y="75646"/>
                  </a:lnTo>
                  <a:lnTo>
                    <a:pt x="13686" y="91936"/>
                  </a:lnTo>
                  <a:lnTo>
                    <a:pt x="21864" y="97216"/>
                  </a:lnTo>
                  <a:lnTo>
                    <a:pt x="43429" y="103083"/>
                  </a:lnTo>
                  <a:lnTo>
                    <a:pt x="65492" y="99451"/>
                  </a:lnTo>
                  <a:lnTo>
                    <a:pt x="94523" y="84252"/>
                  </a:lnTo>
                  <a:lnTo>
                    <a:pt x="102661" y="78056"/>
                  </a:lnTo>
                  <a:lnTo>
                    <a:pt x="109257" y="78604"/>
                  </a:lnTo>
                  <a:lnTo>
                    <a:pt x="114824" y="83649"/>
                  </a:lnTo>
                  <a:lnTo>
                    <a:pt x="139634" y="140016"/>
                  </a:lnTo>
                  <a:lnTo>
                    <a:pt x="163561" y="193260"/>
                  </a:lnTo>
                  <a:lnTo>
                    <a:pt x="168017" y="218689"/>
                  </a:lnTo>
                  <a:lnTo>
                    <a:pt x="163758" y="239349"/>
                  </a:lnTo>
                  <a:lnTo>
                    <a:pt x="159347" y="248134"/>
                  </a:lnTo>
                  <a:lnTo>
                    <a:pt x="145086" y="261014"/>
                  </a:lnTo>
                  <a:lnTo>
                    <a:pt x="125880" y="269469"/>
                  </a:lnTo>
                  <a:lnTo>
                    <a:pt x="72303" y="274896"/>
                  </a:lnTo>
                  <a:lnTo>
                    <a:pt x="24182" y="276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32829" y="205305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9065" y="58617"/>
                  </a:lnTo>
                  <a:lnTo>
                    <a:pt x="12998" y="7284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22300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17056" y="2019733"/>
              <a:ext cx="126343" cy="100068"/>
            </a:xfrm>
            <a:custGeom>
              <a:avLst/>
              <a:gdLst/>
              <a:ahLst/>
              <a:cxnLst/>
              <a:rect l="0" t="0" r="0" b="0"/>
              <a:pathLst>
                <a:path w="126343" h="100068">
                  <a:moveTo>
                    <a:pt x="0" y="54381"/>
                  </a:moveTo>
                  <a:lnTo>
                    <a:pt x="15619" y="100067"/>
                  </a:lnTo>
                  <a:lnTo>
                    <a:pt x="12300" y="45764"/>
                  </a:lnTo>
                  <a:lnTo>
                    <a:pt x="16385" y="23645"/>
                  </a:lnTo>
                  <a:lnTo>
                    <a:pt x="21452" y="15173"/>
                  </a:lnTo>
                  <a:lnTo>
                    <a:pt x="36441" y="2640"/>
                  </a:lnTo>
                  <a:lnTo>
                    <a:pt x="45351" y="0"/>
                  </a:lnTo>
                  <a:lnTo>
                    <a:pt x="64610" y="185"/>
                  </a:lnTo>
                  <a:lnTo>
                    <a:pt x="81748" y="7287"/>
                  </a:lnTo>
                  <a:lnTo>
                    <a:pt x="89594" y="12456"/>
                  </a:lnTo>
                  <a:lnTo>
                    <a:pt x="101431" y="27559"/>
                  </a:lnTo>
                  <a:lnTo>
                    <a:pt x="121155" y="73725"/>
                  </a:lnTo>
                  <a:lnTo>
                    <a:pt x="126342" y="96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85262" y="2018329"/>
              <a:ext cx="147650" cy="119035"/>
            </a:xfrm>
            <a:custGeom>
              <a:avLst/>
              <a:gdLst/>
              <a:ahLst/>
              <a:cxnLst/>
              <a:rect l="0" t="0" r="0" b="0"/>
              <a:pathLst>
                <a:path w="147650" h="119035">
                  <a:moveTo>
                    <a:pt x="95007" y="66313"/>
                  </a:moveTo>
                  <a:lnTo>
                    <a:pt x="95007" y="43956"/>
                  </a:lnTo>
                  <a:lnTo>
                    <a:pt x="88768" y="26741"/>
                  </a:lnTo>
                  <a:lnTo>
                    <a:pt x="83829" y="18875"/>
                  </a:lnTo>
                  <a:lnTo>
                    <a:pt x="68982" y="7015"/>
                  </a:lnTo>
                  <a:lnTo>
                    <a:pt x="60109" y="2214"/>
                  </a:lnTo>
                  <a:lnTo>
                    <a:pt x="40892" y="0"/>
                  </a:lnTo>
                  <a:lnTo>
                    <a:pt x="30854" y="1047"/>
                  </a:lnTo>
                  <a:lnTo>
                    <a:pt x="13462" y="11570"/>
                  </a:lnTo>
                  <a:lnTo>
                    <a:pt x="5549" y="19289"/>
                  </a:lnTo>
                  <a:lnTo>
                    <a:pt x="1443" y="29115"/>
                  </a:lnTo>
                  <a:lnTo>
                    <a:pt x="0" y="52510"/>
                  </a:lnTo>
                  <a:lnTo>
                    <a:pt x="11355" y="86400"/>
                  </a:lnTo>
                  <a:lnTo>
                    <a:pt x="29537" y="113079"/>
                  </a:lnTo>
                  <a:lnTo>
                    <a:pt x="37323" y="117377"/>
                  </a:lnTo>
                  <a:lnTo>
                    <a:pt x="55331" y="119034"/>
                  </a:lnTo>
                  <a:lnTo>
                    <a:pt x="71914" y="112751"/>
                  </a:lnTo>
                  <a:lnTo>
                    <a:pt x="79612" y="107800"/>
                  </a:lnTo>
                  <a:lnTo>
                    <a:pt x="91284" y="92941"/>
                  </a:lnTo>
                  <a:lnTo>
                    <a:pt x="96035" y="84065"/>
                  </a:lnTo>
                  <a:lnTo>
                    <a:pt x="101541" y="81657"/>
                  </a:lnTo>
                  <a:lnTo>
                    <a:pt x="107552" y="83561"/>
                  </a:lnTo>
                  <a:lnTo>
                    <a:pt x="147649" y="108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43440" y="1831958"/>
              <a:ext cx="52644" cy="263214"/>
            </a:xfrm>
            <a:custGeom>
              <a:avLst/>
              <a:gdLst/>
              <a:ahLst/>
              <a:cxnLst/>
              <a:rect l="0" t="0" r="0" b="0"/>
              <a:pathLst>
                <a:path w="52644" h="263214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20962" y="163632"/>
                  </a:lnTo>
                  <a:lnTo>
                    <a:pt x="35545" y="220463"/>
                  </a:lnTo>
                  <a:lnTo>
                    <a:pt x="5264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80352" y="2010946"/>
              <a:ext cx="131914" cy="285547"/>
            </a:xfrm>
            <a:custGeom>
              <a:avLst/>
              <a:gdLst/>
              <a:ahLst/>
              <a:cxnLst/>
              <a:rect l="0" t="0" r="0" b="0"/>
              <a:pathLst>
                <a:path w="131914" h="285547">
                  <a:moveTo>
                    <a:pt x="0" y="84225"/>
                  </a:moveTo>
                  <a:lnTo>
                    <a:pt x="3119" y="126916"/>
                  </a:lnTo>
                  <a:lnTo>
                    <a:pt x="17958" y="186293"/>
                  </a:lnTo>
                  <a:lnTo>
                    <a:pt x="35149" y="247318"/>
                  </a:lnTo>
                  <a:lnTo>
                    <a:pt x="46804" y="285546"/>
                  </a:lnTo>
                  <a:lnTo>
                    <a:pt x="31039" y="227449"/>
                  </a:lnTo>
                  <a:lnTo>
                    <a:pt x="13966" y="169289"/>
                  </a:lnTo>
                  <a:lnTo>
                    <a:pt x="3106" y="123384"/>
                  </a:lnTo>
                  <a:lnTo>
                    <a:pt x="613" y="69603"/>
                  </a:lnTo>
                  <a:lnTo>
                    <a:pt x="5771" y="33489"/>
                  </a:lnTo>
                  <a:lnTo>
                    <a:pt x="20298" y="6151"/>
                  </a:lnTo>
                  <a:lnTo>
                    <a:pt x="29909" y="1760"/>
                  </a:lnTo>
                  <a:lnTo>
                    <a:pt x="56187" y="0"/>
                  </a:lnTo>
                  <a:lnTo>
                    <a:pt x="92687" y="5587"/>
                  </a:lnTo>
                  <a:lnTo>
                    <a:pt x="111774" y="17689"/>
                  </a:lnTo>
                  <a:lnTo>
                    <a:pt x="120139" y="25830"/>
                  </a:lnTo>
                  <a:lnTo>
                    <a:pt x="129434" y="47353"/>
                  </a:lnTo>
                  <a:lnTo>
                    <a:pt x="131913" y="59643"/>
                  </a:lnTo>
                  <a:lnTo>
                    <a:pt x="131226" y="70177"/>
                  </a:lnTo>
                  <a:lnTo>
                    <a:pt x="124224" y="88120"/>
                  </a:lnTo>
                  <a:lnTo>
                    <a:pt x="110193" y="100773"/>
                  </a:lnTo>
                  <a:lnTo>
                    <a:pt x="91089" y="109127"/>
                  </a:lnTo>
                  <a:lnTo>
                    <a:pt x="31586" y="115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58037" y="1977143"/>
              <a:ext cx="53943" cy="132432"/>
            </a:xfrm>
            <a:custGeom>
              <a:avLst/>
              <a:gdLst/>
              <a:ahLst/>
              <a:cxnLst/>
              <a:rect l="0" t="0" r="0" b="0"/>
              <a:pathLst>
                <a:path w="53943" h="132432">
                  <a:moveTo>
                    <a:pt x="11828" y="54857"/>
                  </a:moveTo>
                  <a:lnTo>
                    <a:pt x="39339" y="108732"/>
                  </a:lnTo>
                  <a:lnTo>
                    <a:pt x="47926" y="132431"/>
                  </a:lnTo>
                  <a:lnTo>
                    <a:pt x="42931" y="120346"/>
                  </a:lnTo>
                  <a:lnTo>
                    <a:pt x="9193" y="57496"/>
                  </a:lnTo>
                  <a:lnTo>
                    <a:pt x="3052" y="49597"/>
                  </a:lnTo>
                  <a:lnTo>
                    <a:pt x="128" y="40822"/>
                  </a:lnTo>
                  <a:lnTo>
                    <a:pt x="0" y="21713"/>
                  </a:lnTo>
                  <a:lnTo>
                    <a:pt x="3942" y="14043"/>
                  </a:lnTo>
                  <a:lnTo>
                    <a:pt x="17682" y="2402"/>
                  </a:lnTo>
                  <a:lnTo>
                    <a:pt x="25090" y="0"/>
                  </a:lnTo>
                  <a:lnTo>
                    <a:pt x="53942" y="2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38321" y="202147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589" y="62093"/>
                  </a:lnTo>
                  <a:lnTo>
                    <a:pt x="21331" y="10943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27792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50162" y="1987113"/>
              <a:ext cx="88201" cy="150173"/>
            </a:xfrm>
            <a:custGeom>
              <a:avLst/>
              <a:gdLst/>
              <a:ahLst/>
              <a:cxnLst/>
              <a:rect l="0" t="0" r="0" b="0"/>
              <a:pathLst>
                <a:path w="88201" h="150173">
                  <a:moveTo>
                    <a:pt x="88200" y="13301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0"/>
                  </a:lnTo>
                  <a:lnTo>
                    <a:pt x="37205" y="8117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90533"/>
                  </a:lnTo>
                  <a:lnTo>
                    <a:pt x="4547" y="114307"/>
                  </a:lnTo>
                  <a:lnTo>
                    <a:pt x="14366" y="132672"/>
                  </a:lnTo>
                  <a:lnTo>
                    <a:pt x="22600" y="138505"/>
                  </a:lnTo>
                  <a:lnTo>
                    <a:pt x="54206" y="146715"/>
                  </a:lnTo>
                  <a:lnTo>
                    <a:pt x="88200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77196" y="1973785"/>
              <a:ext cx="213851" cy="192164"/>
            </a:xfrm>
            <a:custGeom>
              <a:avLst/>
              <a:gdLst/>
              <a:ahLst/>
              <a:cxnLst/>
              <a:rect l="0" t="0" r="0" b="0"/>
              <a:pathLst>
                <a:path w="213851" h="192164">
                  <a:moveTo>
                    <a:pt x="45395" y="89800"/>
                  </a:moveTo>
                  <a:lnTo>
                    <a:pt x="88087" y="86681"/>
                  </a:lnTo>
                  <a:lnTo>
                    <a:pt x="107653" y="80225"/>
                  </a:lnTo>
                  <a:lnTo>
                    <a:pt x="124147" y="69557"/>
                  </a:lnTo>
                  <a:lnTo>
                    <a:pt x="129482" y="61097"/>
                  </a:lnTo>
                  <a:lnTo>
                    <a:pt x="135409" y="39218"/>
                  </a:lnTo>
                  <a:lnTo>
                    <a:pt x="134650" y="29173"/>
                  </a:lnTo>
                  <a:lnTo>
                    <a:pt x="127568" y="11772"/>
                  </a:lnTo>
                  <a:lnTo>
                    <a:pt x="120064" y="6196"/>
                  </a:lnTo>
                  <a:lnTo>
                    <a:pt x="99248" y="0"/>
                  </a:lnTo>
                  <a:lnTo>
                    <a:pt x="66810" y="2101"/>
                  </a:lnTo>
                  <a:lnTo>
                    <a:pt x="48673" y="10269"/>
                  </a:lnTo>
                  <a:lnTo>
                    <a:pt x="17966" y="34576"/>
                  </a:lnTo>
                  <a:lnTo>
                    <a:pt x="2042" y="66158"/>
                  </a:lnTo>
                  <a:lnTo>
                    <a:pt x="0" y="91771"/>
                  </a:lnTo>
                  <a:lnTo>
                    <a:pt x="8222" y="140752"/>
                  </a:lnTo>
                  <a:lnTo>
                    <a:pt x="20684" y="159629"/>
                  </a:lnTo>
                  <a:lnTo>
                    <a:pt x="37922" y="174648"/>
                  </a:lnTo>
                  <a:lnTo>
                    <a:pt x="57281" y="185222"/>
                  </a:lnTo>
                  <a:lnTo>
                    <a:pt x="99089" y="192163"/>
                  </a:lnTo>
                  <a:lnTo>
                    <a:pt x="149977" y="187272"/>
                  </a:lnTo>
                  <a:lnTo>
                    <a:pt x="194518" y="185093"/>
                  </a:lnTo>
                  <a:lnTo>
                    <a:pt x="213850" y="184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766128" y="2630854"/>
            <a:ext cx="655634" cy="268129"/>
            <a:chOff x="2766128" y="2630854"/>
            <a:chExt cx="655634" cy="268129"/>
          </a:xfrm>
        </p:grpSpPr>
        <p:sp>
          <p:nvSpPr>
            <p:cNvPr id="126" name="Freeform 125"/>
            <p:cNvSpPr/>
            <p:nvPr/>
          </p:nvSpPr>
          <p:spPr>
            <a:xfrm>
              <a:off x="2766128" y="2642653"/>
              <a:ext cx="258886" cy="244947"/>
            </a:xfrm>
            <a:custGeom>
              <a:avLst/>
              <a:gdLst/>
              <a:ahLst/>
              <a:cxnLst/>
              <a:rect l="0" t="0" r="0" b="0"/>
              <a:pathLst>
                <a:path w="258886" h="244947">
                  <a:moveTo>
                    <a:pt x="160794" y="0"/>
                  </a:moveTo>
                  <a:lnTo>
                    <a:pt x="102177" y="0"/>
                  </a:lnTo>
                  <a:lnTo>
                    <a:pt x="81709" y="6238"/>
                  </a:lnTo>
                  <a:lnTo>
                    <a:pt x="64814" y="17980"/>
                  </a:lnTo>
                  <a:lnTo>
                    <a:pt x="21784" y="67118"/>
                  </a:lnTo>
                  <a:lnTo>
                    <a:pt x="0" y="121922"/>
                  </a:lnTo>
                  <a:lnTo>
                    <a:pt x="197" y="162206"/>
                  </a:lnTo>
                  <a:lnTo>
                    <a:pt x="7919" y="183615"/>
                  </a:lnTo>
                  <a:lnTo>
                    <a:pt x="31940" y="216424"/>
                  </a:lnTo>
                  <a:lnTo>
                    <a:pt x="57884" y="232711"/>
                  </a:lnTo>
                  <a:lnTo>
                    <a:pt x="93387" y="244946"/>
                  </a:lnTo>
                  <a:lnTo>
                    <a:pt x="133543" y="244801"/>
                  </a:lnTo>
                  <a:lnTo>
                    <a:pt x="169487" y="231761"/>
                  </a:lnTo>
                  <a:lnTo>
                    <a:pt x="219678" y="192726"/>
                  </a:lnTo>
                  <a:lnTo>
                    <a:pt x="241282" y="166288"/>
                  </a:lnTo>
                  <a:lnTo>
                    <a:pt x="256912" y="130638"/>
                  </a:lnTo>
                  <a:lnTo>
                    <a:pt x="258885" y="107194"/>
                  </a:lnTo>
                  <a:lnTo>
                    <a:pt x="250620" y="63548"/>
                  </a:lnTo>
                  <a:lnTo>
                    <a:pt x="235502" y="37286"/>
                  </a:lnTo>
                  <a:lnTo>
                    <a:pt x="216205" y="14687"/>
                  </a:lnTo>
                  <a:lnTo>
                    <a:pt x="202578" y="6527"/>
                  </a:lnTo>
                  <a:lnTo>
                    <a:pt x="181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37492" y="282163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190374" y="2630854"/>
              <a:ext cx="231388" cy="268129"/>
            </a:xfrm>
            <a:custGeom>
              <a:avLst/>
              <a:gdLst/>
              <a:ahLst/>
              <a:cxnLst/>
              <a:rect l="0" t="0" r="0" b="0"/>
              <a:pathLst>
                <a:path w="231388" h="268129">
                  <a:moveTo>
                    <a:pt x="52403" y="1270"/>
                  </a:moveTo>
                  <a:lnTo>
                    <a:pt x="35635" y="12448"/>
                  </a:lnTo>
                  <a:lnTo>
                    <a:pt x="24283" y="27295"/>
                  </a:lnTo>
                  <a:lnTo>
                    <a:pt x="0" y="62539"/>
                  </a:lnTo>
                  <a:lnTo>
                    <a:pt x="1090" y="62003"/>
                  </a:lnTo>
                  <a:lnTo>
                    <a:pt x="55831" y="11461"/>
                  </a:lnTo>
                  <a:lnTo>
                    <a:pt x="65217" y="4555"/>
                  </a:lnTo>
                  <a:lnTo>
                    <a:pt x="88123" y="0"/>
                  </a:lnTo>
                  <a:lnTo>
                    <a:pt x="135368" y="6608"/>
                  </a:lnTo>
                  <a:lnTo>
                    <a:pt x="154007" y="21970"/>
                  </a:lnTo>
                  <a:lnTo>
                    <a:pt x="179448" y="64370"/>
                  </a:lnTo>
                  <a:lnTo>
                    <a:pt x="194568" y="116116"/>
                  </a:lnTo>
                  <a:lnTo>
                    <a:pt x="195649" y="178330"/>
                  </a:lnTo>
                  <a:lnTo>
                    <a:pt x="189767" y="206305"/>
                  </a:lnTo>
                  <a:lnTo>
                    <a:pt x="179354" y="230437"/>
                  </a:lnTo>
                  <a:lnTo>
                    <a:pt x="163808" y="246622"/>
                  </a:lnTo>
                  <a:lnTo>
                    <a:pt x="125232" y="266543"/>
                  </a:lnTo>
                  <a:lnTo>
                    <a:pt x="104658" y="268128"/>
                  </a:lnTo>
                  <a:lnTo>
                    <a:pt x="94259" y="266913"/>
                  </a:lnTo>
                  <a:lnTo>
                    <a:pt x="87326" y="261423"/>
                  </a:lnTo>
                  <a:lnTo>
                    <a:pt x="79623" y="242846"/>
                  </a:lnTo>
                  <a:lnTo>
                    <a:pt x="79908" y="233680"/>
                  </a:lnTo>
                  <a:lnTo>
                    <a:pt x="86464" y="217257"/>
                  </a:lnTo>
                  <a:lnTo>
                    <a:pt x="100297" y="205279"/>
                  </a:lnTo>
                  <a:lnTo>
                    <a:pt x="108899" y="200447"/>
                  </a:lnTo>
                  <a:lnTo>
                    <a:pt x="127815" y="198197"/>
                  </a:lnTo>
                  <a:lnTo>
                    <a:pt x="179733" y="206286"/>
                  </a:lnTo>
                  <a:lnTo>
                    <a:pt x="231387" y="222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674653" y="2421554"/>
            <a:ext cx="1829208" cy="409293"/>
            <a:chOff x="4674653" y="2421554"/>
            <a:chExt cx="1829208" cy="409293"/>
          </a:xfrm>
        </p:grpSpPr>
        <p:sp>
          <p:nvSpPr>
            <p:cNvPr id="130" name="Freeform 129"/>
            <p:cNvSpPr/>
            <p:nvPr/>
          </p:nvSpPr>
          <p:spPr>
            <a:xfrm>
              <a:off x="4727295" y="2611067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1566" y="541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74653" y="2632124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0" y="0"/>
                  </a:moveTo>
                  <a:lnTo>
                    <a:pt x="54114" y="42662"/>
                  </a:lnTo>
                  <a:lnTo>
                    <a:pt x="110374" y="74941"/>
                  </a:lnTo>
                  <a:lnTo>
                    <a:pt x="13687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94702" y="2421554"/>
              <a:ext cx="239742" cy="349897"/>
            </a:xfrm>
            <a:custGeom>
              <a:avLst/>
              <a:gdLst/>
              <a:ahLst/>
              <a:cxnLst/>
              <a:rect l="0" t="0" r="0" b="0"/>
              <a:pathLst>
                <a:path w="239742" h="349897">
                  <a:moveTo>
                    <a:pt x="90645" y="0"/>
                  </a:moveTo>
                  <a:lnTo>
                    <a:pt x="75004" y="17981"/>
                  </a:lnTo>
                  <a:lnTo>
                    <a:pt x="43802" y="73184"/>
                  </a:lnTo>
                  <a:lnTo>
                    <a:pt x="9766" y="111774"/>
                  </a:lnTo>
                  <a:lnTo>
                    <a:pt x="5140" y="111951"/>
                  </a:lnTo>
                  <a:lnTo>
                    <a:pt x="2056" y="107389"/>
                  </a:lnTo>
                  <a:lnTo>
                    <a:pt x="0" y="99669"/>
                  </a:lnTo>
                  <a:lnTo>
                    <a:pt x="969" y="92182"/>
                  </a:lnTo>
                  <a:lnTo>
                    <a:pt x="8285" y="77625"/>
                  </a:lnTo>
                  <a:lnTo>
                    <a:pt x="25558" y="56275"/>
                  </a:lnTo>
                  <a:lnTo>
                    <a:pt x="44950" y="48408"/>
                  </a:lnTo>
                  <a:lnTo>
                    <a:pt x="67996" y="46081"/>
                  </a:lnTo>
                  <a:lnTo>
                    <a:pt x="89938" y="48946"/>
                  </a:lnTo>
                  <a:lnTo>
                    <a:pt x="111388" y="60358"/>
                  </a:lnTo>
                  <a:lnTo>
                    <a:pt x="130280" y="77129"/>
                  </a:lnTo>
                  <a:lnTo>
                    <a:pt x="142575" y="96281"/>
                  </a:lnTo>
                  <a:lnTo>
                    <a:pt x="145700" y="116491"/>
                  </a:lnTo>
                  <a:lnTo>
                    <a:pt x="144896" y="126793"/>
                  </a:lnTo>
                  <a:lnTo>
                    <a:pt x="137763" y="144480"/>
                  </a:lnTo>
                  <a:lnTo>
                    <a:pt x="114120" y="174898"/>
                  </a:lnTo>
                  <a:lnTo>
                    <a:pt x="88242" y="190772"/>
                  </a:lnTo>
                  <a:lnTo>
                    <a:pt x="86703" y="193862"/>
                  </a:lnTo>
                  <a:lnTo>
                    <a:pt x="90356" y="195922"/>
                  </a:lnTo>
                  <a:lnTo>
                    <a:pt x="152520" y="211132"/>
                  </a:lnTo>
                  <a:lnTo>
                    <a:pt x="174297" y="220179"/>
                  </a:lnTo>
                  <a:lnTo>
                    <a:pt x="205118" y="245003"/>
                  </a:lnTo>
                  <a:lnTo>
                    <a:pt x="228418" y="274585"/>
                  </a:lnTo>
                  <a:lnTo>
                    <a:pt x="238835" y="295173"/>
                  </a:lnTo>
                  <a:lnTo>
                    <a:pt x="239741" y="305577"/>
                  </a:lnTo>
                  <a:lnTo>
                    <a:pt x="234509" y="326495"/>
                  </a:lnTo>
                  <a:lnTo>
                    <a:pt x="226328" y="334646"/>
                  </a:lnTo>
                  <a:lnTo>
                    <a:pt x="201642" y="346823"/>
                  </a:lnTo>
                  <a:lnTo>
                    <a:pt x="177412" y="349896"/>
                  </a:lnTo>
                  <a:lnTo>
                    <a:pt x="122082" y="342336"/>
                  </a:lnTo>
                  <a:lnTo>
                    <a:pt x="73978" y="329578"/>
                  </a:lnTo>
                  <a:lnTo>
                    <a:pt x="4853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09225" y="2492283"/>
              <a:ext cx="141694" cy="287241"/>
            </a:xfrm>
            <a:custGeom>
              <a:avLst/>
              <a:gdLst/>
              <a:ahLst/>
              <a:cxnLst/>
              <a:rect l="0" t="0" r="0" b="0"/>
              <a:pathLst>
                <a:path w="141694" h="287241">
                  <a:moveTo>
                    <a:pt x="123562" y="97727"/>
                  </a:moveTo>
                  <a:lnTo>
                    <a:pt x="134741" y="80959"/>
                  </a:lnTo>
                  <a:lnTo>
                    <a:pt x="141693" y="48175"/>
                  </a:lnTo>
                  <a:lnTo>
                    <a:pt x="137080" y="28521"/>
                  </a:lnTo>
                  <a:lnTo>
                    <a:pt x="132574" y="20004"/>
                  </a:lnTo>
                  <a:lnTo>
                    <a:pt x="118209" y="7421"/>
                  </a:lnTo>
                  <a:lnTo>
                    <a:pt x="109465" y="2428"/>
                  </a:lnTo>
                  <a:lnTo>
                    <a:pt x="87271" y="0"/>
                  </a:lnTo>
                  <a:lnTo>
                    <a:pt x="64149" y="3990"/>
                  </a:lnTo>
                  <a:lnTo>
                    <a:pt x="37978" y="19390"/>
                  </a:lnTo>
                  <a:lnTo>
                    <a:pt x="22744" y="32105"/>
                  </a:lnTo>
                  <a:lnTo>
                    <a:pt x="6602" y="58006"/>
                  </a:lnTo>
                  <a:lnTo>
                    <a:pt x="0" y="93497"/>
                  </a:lnTo>
                  <a:lnTo>
                    <a:pt x="4695" y="113784"/>
                  </a:lnTo>
                  <a:lnTo>
                    <a:pt x="9222" y="122470"/>
                  </a:lnTo>
                  <a:lnTo>
                    <a:pt x="23611" y="135240"/>
                  </a:lnTo>
                  <a:lnTo>
                    <a:pt x="32362" y="140283"/>
                  </a:lnTo>
                  <a:lnTo>
                    <a:pt x="51443" y="142767"/>
                  </a:lnTo>
                  <a:lnTo>
                    <a:pt x="70452" y="138802"/>
                  </a:lnTo>
                  <a:lnTo>
                    <a:pt x="101720" y="117192"/>
                  </a:lnTo>
                  <a:lnTo>
                    <a:pt x="109001" y="110704"/>
                  </a:lnTo>
                  <a:lnTo>
                    <a:pt x="113854" y="111058"/>
                  </a:lnTo>
                  <a:lnTo>
                    <a:pt x="117090" y="115973"/>
                  </a:lnTo>
                  <a:lnTo>
                    <a:pt x="129945" y="178725"/>
                  </a:lnTo>
                  <a:lnTo>
                    <a:pt x="132862" y="227531"/>
                  </a:lnTo>
                  <a:lnTo>
                    <a:pt x="134091" y="287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80186" y="2768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58451" y="2492933"/>
              <a:ext cx="174420" cy="318176"/>
            </a:xfrm>
            <a:custGeom>
              <a:avLst/>
              <a:gdLst/>
              <a:ahLst/>
              <a:cxnLst/>
              <a:rect l="0" t="0" r="0" b="0"/>
              <a:pathLst>
                <a:path w="174420" h="318176">
                  <a:moveTo>
                    <a:pt x="132305" y="107605"/>
                  </a:moveTo>
                  <a:lnTo>
                    <a:pt x="137894" y="90838"/>
                  </a:lnTo>
                  <a:lnTo>
                    <a:pt x="135781" y="58054"/>
                  </a:lnTo>
                  <a:lnTo>
                    <a:pt x="127746" y="24293"/>
                  </a:lnTo>
                  <a:lnTo>
                    <a:pt x="122247" y="15799"/>
                  </a:lnTo>
                  <a:lnTo>
                    <a:pt x="106778" y="3242"/>
                  </a:lnTo>
                  <a:lnTo>
                    <a:pt x="81966" y="0"/>
                  </a:lnTo>
                  <a:lnTo>
                    <a:pt x="67160" y="774"/>
                  </a:lnTo>
                  <a:lnTo>
                    <a:pt x="44471" y="10992"/>
                  </a:lnTo>
                  <a:lnTo>
                    <a:pt x="26587" y="28401"/>
                  </a:lnTo>
                  <a:lnTo>
                    <a:pt x="10840" y="51737"/>
                  </a:lnTo>
                  <a:lnTo>
                    <a:pt x="0" y="96771"/>
                  </a:lnTo>
                  <a:lnTo>
                    <a:pt x="3703" y="120728"/>
                  </a:lnTo>
                  <a:lnTo>
                    <a:pt x="14317" y="139174"/>
                  </a:lnTo>
                  <a:lnTo>
                    <a:pt x="30733" y="155171"/>
                  </a:lnTo>
                  <a:lnTo>
                    <a:pt x="52847" y="163841"/>
                  </a:lnTo>
                  <a:lnTo>
                    <a:pt x="65295" y="166153"/>
                  </a:lnTo>
                  <a:lnTo>
                    <a:pt x="85366" y="162482"/>
                  </a:lnTo>
                  <a:lnTo>
                    <a:pt x="122903" y="141062"/>
                  </a:lnTo>
                  <a:lnTo>
                    <a:pt x="148106" y="115569"/>
                  </a:lnTo>
                  <a:lnTo>
                    <a:pt x="152198" y="114084"/>
                  </a:lnTo>
                  <a:lnTo>
                    <a:pt x="153756" y="117774"/>
                  </a:lnTo>
                  <a:lnTo>
                    <a:pt x="154584" y="178398"/>
                  </a:lnTo>
                  <a:lnTo>
                    <a:pt x="160613" y="228147"/>
                  </a:lnTo>
                  <a:lnTo>
                    <a:pt x="166363" y="288000"/>
                  </a:lnTo>
                  <a:lnTo>
                    <a:pt x="174419" y="318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88016" y="2537801"/>
              <a:ext cx="215845" cy="293046"/>
            </a:xfrm>
            <a:custGeom>
              <a:avLst/>
              <a:gdLst/>
              <a:ahLst/>
              <a:cxnLst/>
              <a:rect l="0" t="0" r="0" b="0"/>
              <a:pathLst>
                <a:path w="215845" h="293046">
                  <a:moveTo>
                    <a:pt x="144895" y="10095"/>
                  </a:moveTo>
                  <a:lnTo>
                    <a:pt x="107418" y="1762"/>
                  </a:lnTo>
                  <a:lnTo>
                    <a:pt x="55994" y="0"/>
                  </a:lnTo>
                  <a:lnTo>
                    <a:pt x="31685" y="5998"/>
                  </a:lnTo>
                  <a:lnTo>
                    <a:pt x="20289" y="10873"/>
                  </a:lnTo>
                  <a:lnTo>
                    <a:pt x="12692" y="18803"/>
                  </a:lnTo>
                  <a:lnTo>
                    <a:pt x="4250" y="40091"/>
                  </a:lnTo>
                  <a:lnTo>
                    <a:pt x="0" y="90716"/>
                  </a:lnTo>
                  <a:lnTo>
                    <a:pt x="3679" y="113777"/>
                  </a:lnTo>
                  <a:lnTo>
                    <a:pt x="7467" y="118991"/>
                  </a:lnTo>
                  <a:lnTo>
                    <a:pt x="12333" y="120127"/>
                  </a:lnTo>
                  <a:lnTo>
                    <a:pt x="59329" y="109939"/>
                  </a:lnTo>
                  <a:lnTo>
                    <a:pt x="113134" y="120022"/>
                  </a:lnTo>
                  <a:lnTo>
                    <a:pt x="154220" y="134321"/>
                  </a:lnTo>
                  <a:lnTo>
                    <a:pt x="193408" y="165159"/>
                  </a:lnTo>
                  <a:lnTo>
                    <a:pt x="209312" y="191350"/>
                  </a:lnTo>
                  <a:lnTo>
                    <a:pt x="215844" y="226927"/>
                  </a:lnTo>
                  <a:lnTo>
                    <a:pt x="211133" y="247235"/>
                  </a:lnTo>
                  <a:lnTo>
                    <a:pt x="189045" y="279335"/>
                  </a:lnTo>
                  <a:lnTo>
                    <a:pt x="169587" y="287685"/>
                  </a:lnTo>
                  <a:lnTo>
                    <a:pt x="118968" y="293045"/>
                  </a:lnTo>
                  <a:lnTo>
                    <a:pt x="73484" y="285698"/>
                  </a:lnTo>
                  <a:lnTo>
                    <a:pt x="39611" y="273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837404" y="3225007"/>
            <a:ext cx="1142576" cy="333626"/>
            <a:chOff x="3837404" y="3225007"/>
            <a:chExt cx="1142576" cy="333626"/>
          </a:xfrm>
        </p:grpSpPr>
        <p:sp>
          <p:nvSpPr>
            <p:cNvPr id="138" name="Freeform 137"/>
            <p:cNvSpPr/>
            <p:nvPr/>
          </p:nvSpPr>
          <p:spPr>
            <a:xfrm>
              <a:off x="3837404" y="3259921"/>
              <a:ext cx="196987" cy="191351"/>
            </a:xfrm>
            <a:custGeom>
              <a:avLst/>
              <a:gdLst/>
              <a:ahLst/>
              <a:cxnLst/>
              <a:rect l="0" t="0" r="0" b="0"/>
              <a:pathLst>
                <a:path w="196987" h="191351">
                  <a:moveTo>
                    <a:pt x="131839" y="24970"/>
                  </a:moveTo>
                  <a:lnTo>
                    <a:pt x="113858" y="9329"/>
                  </a:lnTo>
                  <a:lnTo>
                    <a:pt x="96941" y="1251"/>
                  </a:lnTo>
                  <a:lnTo>
                    <a:pt x="77725" y="0"/>
                  </a:lnTo>
                  <a:lnTo>
                    <a:pt x="57485" y="4514"/>
                  </a:lnTo>
                  <a:lnTo>
                    <a:pt x="5411" y="32992"/>
                  </a:lnTo>
                  <a:lnTo>
                    <a:pt x="760" y="39677"/>
                  </a:lnTo>
                  <a:lnTo>
                    <a:pt x="0" y="46473"/>
                  </a:lnTo>
                  <a:lnTo>
                    <a:pt x="1832" y="53343"/>
                  </a:lnTo>
                  <a:lnTo>
                    <a:pt x="7733" y="57923"/>
                  </a:lnTo>
                  <a:lnTo>
                    <a:pt x="69880" y="73515"/>
                  </a:lnTo>
                  <a:lnTo>
                    <a:pt x="107502" y="78738"/>
                  </a:lnTo>
                  <a:lnTo>
                    <a:pt x="140226" y="94064"/>
                  </a:lnTo>
                  <a:lnTo>
                    <a:pt x="180228" y="127063"/>
                  </a:lnTo>
                  <a:lnTo>
                    <a:pt x="196219" y="153486"/>
                  </a:lnTo>
                  <a:lnTo>
                    <a:pt x="196986" y="162120"/>
                  </a:lnTo>
                  <a:lnTo>
                    <a:pt x="191599" y="177952"/>
                  </a:lnTo>
                  <a:lnTo>
                    <a:pt x="184548" y="183110"/>
                  </a:lnTo>
                  <a:lnTo>
                    <a:pt x="164234" y="188841"/>
                  </a:lnTo>
                  <a:lnTo>
                    <a:pt x="113065" y="191350"/>
                  </a:lnTo>
                  <a:lnTo>
                    <a:pt x="72984" y="183582"/>
                  </a:lnTo>
                  <a:lnTo>
                    <a:pt x="26554" y="1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37658" y="3242777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21788" y="165432"/>
                  </a:lnTo>
                  <a:lnTo>
                    <a:pt x="28682" y="199145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06114" y="3260259"/>
              <a:ext cx="249716" cy="298374"/>
            </a:xfrm>
            <a:custGeom>
              <a:avLst/>
              <a:gdLst/>
              <a:ahLst/>
              <a:cxnLst/>
              <a:rect l="0" t="0" r="0" b="0"/>
              <a:pathLst>
                <a:path w="249716" h="298374">
                  <a:moveTo>
                    <a:pt x="0" y="24632"/>
                  </a:moveTo>
                  <a:lnTo>
                    <a:pt x="27556" y="31867"/>
                  </a:lnTo>
                  <a:lnTo>
                    <a:pt x="83778" y="31390"/>
                  </a:lnTo>
                  <a:lnTo>
                    <a:pt x="140291" y="20378"/>
                  </a:lnTo>
                  <a:lnTo>
                    <a:pt x="195344" y="6937"/>
                  </a:lnTo>
                  <a:lnTo>
                    <a:pt x="219011" y="0"/>
                  </a:lnTo>
                  <a:lnTo>
                    <a:pt x="229065" y="22"/>
                  </a:lnTo>
                  <a:lnTo>
                    <a:pt x="246476" y="6285"/>
                  </a:lnTo>
                  <a:lnTo>
                    <a:pt x="249715" y="11231"/>
                  </a:lnTo>
                  <a:lnTo>
                    <a:pt x="249534" y="16868"/>
                  </a:lnTo>
                  <a:lnTo>
                    <a:pt x="222344" y="78052"/>
                  </a:lnTo>
                  <a:lnTo>
                    <a:pt x="192334" y="133139"/>
                  </a:lnTo>
                  <a:lnTo>
                    <a:pt x="165101" y="192126"/>
                  </a:lnTo>
                  <a:lnTo>
                    <a:pt x="144372" y="245604"/>
                  </a:lnTo>
                  <a:lnTo>
                    <a:pt x="126341" y="298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69326" y="3537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61315" y="3229119"/>
              <a:ext cx="165981" cy="287400"/>
            </a:xfrm>
            <a:custGeom>
              <a:avLst/>
              <a:gdLst/>
              <a:ahLst/>
              <a:cxnLst/>
              <a:rect l="0" t="0" r="0" b="0"/>
              <a:pathLst>
                <a:path w="165981" h="287400">
                  <a:moveTo>
                    <a:pt x="123866" y="108414"/>
                  </a:moveTo>
                  <a:lnTo>
                    <a:pt x="139507" y="90433"/>
                  </a:lnTo>
                  <a:lnTo>
                    <a:pt x="147585" y="73517"/>
                  </a:lnTo>
                  <a:lnTo>
                    <a:pt x="148836" y="54300"/>
                  </a:lnTo>
                  <a:lnTo>
                    <a:pt x="144322" y="35230"/>
                  </a:lnTo>
                  <a:lnTo>
                    <a:pt x="134518" y="18956"/>
                  </a:lnTo>
                  <a:lnTo>
                    <a:pt x="119241" y="7044"/>
                  </a:lnTo>
                  <a:lnTo>
                    <a:pt x="110254" y="2230"/>
                  </a:lnTo>
                  <a:lnTo>
                    <a:pt x="87791" y="0"/>
                  </a:lnTo>
                  <a:lnTo>
                    <a:pt x="63379" y="4078"/>
                  </a:lnTo>
                  <a:lnTo>
                    <a:pt x="40831" y="13689"/>
                  </a:lnTo>
                  <a:lnTo>
                    <a:pt x="25350" y="28880"/>
                  </a:lnTo>
                  <a:lnTo>
                    <a:pt x="5880" y="67227"/>
                  </a:lnTo>
                  <a:lnTo>
                    <a:pt x="0" y="103750"/>
                  </a:lnTo>
                  <a:lnTo>
                    <a:pt x="4864" y="127398"/>
                  </a:lnTo>
                  <a:lnTo>
                    <a:pt x="9436" y="138618"/>
                  </a:lnTo>
                  <a:lnTo>
                    <a:pt x="23876" y="154203"/>
                  </a:lnTo>
                  <a:lnTo>
                    <a:pt x="32639" y="159997"/>
                  </a:lnTo>
                  <a:lnTo>
                    <a:pt x="41991" y="161520"/>
                  </a:lnTo>
                  <a:lnTo>
                    <a:pt x="61741" y="156973"/>
                  </a:lnTo>
                  <a:lnTo>
                    <a:pt x="92590" y="141260"/>
                  </a:lnTo>
                  <a:lnTo>
                    <a:pt x="107236" y="125352"/>
                  </a:lnTo>
                  <a:lnTo>
                    <a:pt x="131760" y="86544"/>
                  </a:lnTo>
                  <a:lnTo>
                    <a:pt x="136147" y="84475"/>
                  </a:lnTo>
                  <a:lnTo>
                    <a:pt x="139073" y="87776"/>
                  </a:lnTo>
                  <a:lnTo>
                    <a:pt x="143190" y="114777"/>
                  </a:lnTo>
                  <a:lnTo>
                    <a:pt x="144581" y="171412"/>
                  </a:lnTo>
                  <a:lnTo>
                    <a:pt x="146025" y="229350"/>
                  </a:lnTo>
                  <a:lnTo>
                    <a:pt x="153309" y="262400"/>
                  </a:lnTo>
                  <a:lnTo>
                    <a:pt x="165980" y="28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07630" y="3225007"/>
              <a:ext cx="172350" cy="302040"/>
            </a:xfrm>
            <a:custGeom>
              <a:avLst/>
              <a:gdLst/>
              <a:ahLst/>
              <a:cxnLst/>
              <a:rect l="0" t="0" r="0" b="0"/>
              <a:pathLst>
                <a:path w="172350" h="302040">
                  <a:moveTo>
                    <a:pt x="98649" y="123055"/>
                  </a:moveTo>
                  <a:lnTo>
                    <a:pt x="114290" y="105074"/>
                  </a:lnTo>
                  <a:lnTo>
                    <a:pt x="122369" y="88157"/>
                  </a:lnTo>
                  <a:lnTo>
                    <a:pt x="123619" y="68940"/>
                  </a:lnTo>
                  <a:lnTo>
                    <a:pt x="114890" y="28008"/>
                  </a:lnTo>
                  <a:lnTo>
                    <a:pt x="109477" y="19916"/>
                  </a:lnTo>
                  <a:lnTo>
                    <a:pt x="94103" y="7805"/>
                  </a:lnTo>
                  <a:lnTo>
                    <a:pt x="60128" y="0"/>
                  </a:lnTo>
                  <a:lnTo>
                    <a:pt x="40195" y="4413"/>
                  </a:lnTo>
                  <a:lnTo>
                    <a:pt x="31604" y="8865"/>
                  </a:lnTo>
                  <a:lnTo>
                    <a:pt x="18938" y="23171"/>
                  </a:lnTo>
                  <a:lnTo>
                    <a:pt x="1276" y="60950"/>
                  </a:lnTo>
                  <a:lnTo>
                    <a:pt x="0" y="81415"/>
                  </a:lnTo>
                  <a:lnTo>
                    <a:pt x="4503" y="101039"/>
                  </a:lnTo>
                  <a:lnTo>
                    <a:pt x="14302" y="117559"/>
                  </a:lnTo>
                  <a:lnTo>
                    <a:pt x="29577" y="129581"/>
                  </a:lnTo>
                  <a:lnTo>
                    <a:pt x="38563" y="134425"/>
                  </a:lnTo>
                  <a:lnTo>
                    <a:pt x="48063" y="135314"/>
                  </a:lnTo>
                  <a:lnTo>
                    <a:pt x="67978" y="130063"/>
                  </a:lnTo>
                  <a:lnTo>
                    <a:pt x="93331" y="113953"/>
                  </a:lnTo>
                  <a:lnTo>
                    <a:pt x="115661" y="88772"/>
                  </a:lnTo>
                  <a:lnTo>
                    <a:pt x="121689" y="87332"/>
                  </a:lnTo>
                  <a:lnTo>
                    <a:pt x="126877" y="91051"/>
                  </a:lnTo>
                  <a:lnTo>
                    <a:pt x="143610" y="125052"/>
                  </a:lnTo>
                  <a:lnTo>
                    <a:pt x="144758" y="148119"/>
                  </a:lnTo>
                  <a:lnTo>
                    <a:pt x="145067" y="184293"/>
                  </a:lnTo>
                  <a:lnTo>
                    <a:pt x="158878" y="238614"/>
                  </a:lnTo>
                  <a:lnTo>
                    <a:pt x="172349" y="302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08848" y="1947772"/>
            <a:ext cx="1680997" cy="378664"/>
            <a:chOff x="108848" y="1947772"/>
            <a:chExt cx="1680997" cy="378664"/>
          </a:xfrm>
        </p:grpSpPr>
        <p:sp>
          <p:nvSpPr>
            <p:cNvPr id="145" name="Freeform 144"/>
            <p:cNvSpPr/>
            <p:nvPr/>
          </p:nvSpPr>
          <p:spPr>
            <a:xfrm>
              <a:off x="108848" y="1993380"/>
              <a:ext cx="337329" cy="333056"/>
            </a:xfrm>
            <a:custGeom>
              <a:avLst/>
              <a:gdLst/>
              <a:ahLst/>
              <a:cxnLst/>
              <a:rect l="0" t="0" r="0" b="0"/>
              <a:pathLst>
                <a:path w="337329" h="333056">
                  <a:moveTo>
                    <a:pt x="59607" y="322889"/>
                  </a:moveTo>
                  <a:lnTo>
                    <a:pt x="48429" y="306121"/>
                  </a:lnTo>
                  <a:lnTo>
                    <a:pt x="36732" y="247444"/>
                  </a:lnTo>
                  <a:lnTo>
                    <a:pt x="29742" y="192693"/>
                  </a:lnTo>
                  <a:lnTo>
                    <a:pt x="12721" y="136817"/>
                  </a:lnTo>
                  <a:lnTo>
                    <a:pt x="0" y="80720"/>
                  </a:lnTo>
                  <a:lnTo>
                    <a:pt x="612" y="41735"/>
                  </a:lnTo>
                  <a:lnTo>
                    <a:pt x="2730" y="30168"/>
                  </a:lnTo>
                  <a:lnTo>
                    <a:pt x="7651" y="21287"/>
                  </a:lnTo>
                  <a:lnTo>
                    <a:pt x="22478" y="8299"/>
                  </a:lnTo>
                  <a:lnTo>
                    <a:pt x="61734" y="0"/>
                  </a:lnTo>
                  <a:lnTo>
                    <a:pt x="110590" y="5601"/>
                  </a:lnTo>
                  <a:lnTo>
                    <a:pt x="164674" y="21346"/>
                  </a:lnTo>
                  <a:lnTo>
                    <a:pt x="205793" y="43570"/>
                  </a:lnTo>
                  <a:lnTo>
                    <a:pt x="266687" y="91605"/>
                  </a:lnTo>
                  <a:lnTo>
                    <a:pt x="307860" y="135039"/>
                  </a:lnTo>
                  <a:lnTo>
                    <a:pt x="336161" y="196693"/>
                  </a:lnTo>
                  <a:lnTo>
                    <a:pt x="337328" y="217669"/>
                  </a:lnTo>
                  <a:lnTo>
                    <a:pt x="336001" y="228176"/>
                  </a:lnTo>
                  <a:lnTo>
                    <a:pt x="325169" y="249209"/>
                  </a:lnTo>
                  <a:lnTo>
                    <a:pt x="295208" y="285718"/>
                  </a:lnTo>
                  <a:lnTo>
                    <a:pt x="262646" y="308236"/>
                  </a:lnTo>
                  <a:lnTo>
                    <a:pt x="223362" y="324137"/>
                  </a:lnTo>
                  <a:lnTo>
                    <a:pt x="160931" y="331584"/>
                  </a:lnTo>
                  <a:lnTo>
                    <a:pt x="102325" y="333055"/>
                  </a:lnTo>
                  <a:lnTo>
                    <a:pt x="78593" y="332087"/>
                  </a:lnTo>
                  <a:lnTo>
                    <a:pt x="72265" y="33019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5896" y="2189927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4654" y="58617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5896" y="209517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50046" y="2121167"/>
              <a:ext cx="160920" cy="192311"/>
            </a:xfrm>
            <a:custGeom>
              <a:avLst/>
              <a:gdLst/>
              <a:ahLst/>
              <a:cxnLst/>
              <a:rect l="0" t="0" r="0" b="0"/>
              <a:pathLst>
                <a:path w="160920" h="192311">
                  <a:moveTo>
                    <a:pt x="108005" y="5589"/>
                  </a:moveTo>
                  <a:lnTo>
                    <a:pt x="85649" y="0"/>
                  </a:lnTo>
                  <a:lnTo>
                    <a:pt x="65314" y="3495"/>
                  </a:lnTo>
                  <a:lnTo>
                    <a:pt x="37254" y="18617"/>
                  </a:lnTo>
                  <a:lnTo>
                    <a:pt x="22748" y="32436"/>
                  </a:lnTo>
                  <a:lnTo>
                    <a:pt x="0" y="80051"/>
                  </a:lnTo>
                  <a:lnTo>
                    <a:pt x="907" y="89156"/>
                  </a:lnTo>
                  <a:lnTo>
                    <a:pt x="11273" y="105511"/>
                  </a:lnTo>
                  <a:lnTo>
                    <a:pt x="18951" y="109638"/>
                  </a:lnTo>
                  <a:lnTo>
                    <a:pt x="72231" y="110942"/>
                  </a:lnTo>
                  <a:lnTo>
                    <a:pt x="123772" y="113227"/>
                  </a:lnTo>
                  <a:lnTo>
                    <a:pt x="142699" y="122058"/>
                  </a:lnTo>
                  <a:lnTo>
                    <a:pt x="155790" y="136902"/>
                  </a:lnTo>
                  <a:lnTo>
                    <a:pt x="160919" y="145773"/>
                  </a:lnTo>
                  <a:lnTo>
                    <a:pt x="160829" y="154027"/>
                  </a:lnTo>
                  <a:lnTo>
                    <a:pt x="157259" y="161870"/>
                  </a:lnTo>
                  <a:lnTo>
                    <a:pt x="143934" y="175653"/>
                  </a:lnTo>
                  <a:lnTo>
                    <a:pt x="126313" y="185678"/>
                  </a:lnTo>
                  <a:lnTo>
                    <a:pt x="91073" y="192310"/>
                  </a:lnTo>
                  <a:lnTo>
                    <a:pt x="50996" y="188686"/>
                  </a:lnTo>
                  <a:lnTo>
                    <a:pt x="13249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07870" y="2134512"/>
              <a:ext cx="123923" cy="167796"/>
            </a:xfrm>
            <a:custGeom>
              <a:avLst/>
              <a:gdLst/>
              <a:ahLst/>
              <a:cxnLst/>
              <a:rect l="0" t="0" r="0" b="0"/>
              <a:pathLst>
                <a:path w="123923" h="167796">
                  <a:moveTo>
                    <a:pt x="102865" y="13301"/>
                  </a:moveTo>
                  <a:lnTo>
                    <a:pt x="91687" y="2123"/>
                  </a:lnTo>
                  <a:lnTo>
                    <a:pt x="84885" y="0"/>
                  </a:lnTo>
                  <a:lnTo>
                    <a:pt x="67968" y="760"/>
                  </a:lnTo>
                  <a:lnTo>
                    <a:pt x="38713" y="13355"/>
                  </a:lnTo>
                  <a:lnTo>
                    <a:pt x="24440" y="28533"/>
                  </a:lnTo>
                  <a:lnTo>
                    <a:pt x="5746" y="66873"/>
                  </a:lnTo>
                  <a:lnTo>
                    <a:pt x="0" y="103393"/>
                  </a:lnTo>
                  <a:lnTo>
                    <a:pt x="4895" y="127042"/>
                  </a:lnTo>
                  <a:lnTo>
                    <a:pt x="9476" y="138261"/>
                  </a:lnTo>
                  <a:lnTo>
                    <a:pt x="23924" y="153847"/>
                  </a:lnTo>
                  <a:lnTo>
                    <a:pt x="32690" y="159641"/>
                  </a:lnTo>
                  <a:lnTo>
                    <a:pt x="67385" y="167795"/>
                  </a:lnTo>
                  <a:lnTo>
                    <a:pt x="123922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065775" y="2163281"/>
              <a:ext cx="384829" cy="152989"/>
            </a:xfrm>
            <a:custGeom>
              <a:avLst/>
              <a:gdLst/>
              <a:ahLst/>
              <a:cxnLst/>
              <a:rect l="0" t="0" r="0" b="0"/>
              <a:pathLst>
                <a:path w="384829" h="152989">
                  <a:moveTo>
                    <a:pt x="81831" y="5589"/>
                  </a:moveTo>
                  <a:lnTo>
                    <a:pt x="65063" y="0"/>
                  </a:lnTo>
                  <a:lnTo>
                    <a:pt x="47472" y="3495"/>
                  </a:lnTo>
                  <a:lnTo>
                    <a:pt x="37868" y="7702"/>
                  </a:lnTo>
                  <a:lnTo>
                    <a:pt x="24077" y="21736"/>
                  </a:lnTo>
                  <a:lnTo>
                    <a:pt x="5692" y="59342"/>
                  </a:lnTo>
                  <a:lnTo>
                    <a:pt x="0" y="95735"/>
                  </a:lnTo>
                  <a:lnTo>
                    <a:pt x="4907" y="116234"/>
                  </a:lnTo>
                  <a:lnTo>
                    <a:pt x="9491" y="124976"/>
                  </a:lnTo>
                  <a:lnTo>
                    <a:pt x="23944" y="137808"/>
                  </a:lnTo>
                  <a:lnTo>
                    <a:pt x="32711" y="142868"/>
                  </a:lnTo>
                  <a:lnTo>
                    <a:pt x="51811" y="145371"/>
                  </a:lnTo>
                  <a:lnTo>
                    <a:pt x="61817" y="144401"/>
                  </a:lnTo>
                  <a:lnTo>
                    <a:pt x="82295" y="133964"/>
                  </a:lnTo>
                  <a:lnTo>
                    <a:pt x="92669" y="126267"/>
                  </a:lnTo>
                  <a:lnTo>
                    <a:pt x="99584" y="116457"/>
                  </a:lnTo>
                  <a:lnTo>
                    <a:pt x="107269" y="93078"/>
                  </a:lnTo>
                  <a:lnTo>
                    <a:pt x="106006" y="59198"/>
                  </a:lnTo>
                  <a:lnTo>
                    <a:pt x="98222" y="26932"/>
                  </a:lnTo>
                  <a:lnTo>
                    <a:pt x="99777" y="20988"/>
                  </a:lnTo>
                  <a:lnTo>
                    <a:pt x="104324" y="18194"/>
                  </a:lnTo>
                  <a:lnTo>
                    <a:pt x="110864" y="17502"/>
                  </a:lnTo>
                  <a:lnTo>
                    <a:pt x="116394" y="21720"/>
                  </a:lnTo>
                  <a:lnTo>
                    <a:pt x="129766" y="50013"/>
                  </a:lnTo>
                  <a:lnTo>
                    <a:pt x="147885" y="95256"/>
                  </a:lnTo>
                  <a:lnTo>
                    <a:pt x="153943" y="103971"/>
                  </a:lnTo>
                  <a:lnTo>
                    <a:pt x="161491" y="108612"/>
                  </a:lnTo>
                  <a:lnTo>
                    <a:pt x="179236" y="110649"/>
                  </a:lnTo>
                  <a:lnTo>
                    <a:pt x="195702" y="104535"/>
                  </a:lnTo>
                  <a:lnTo>
                    <a:pt x="203368" y="99629"/>
                  </a:lnTo>
                  <a:lnTo>
                    <a:pt x="215006" y="81700"/>
                  </a:lnTo>
                  <a:lnTo>
                    <a:pt x="221738" y="59303"/>
                  </a:lnTo>
                  <a:lnTo>
                    <a:pt x="220831" y="37651"/>
                  </a:lnTo>
                  <a:lnTo>
                    <a:pt x="223631" y="32813"/>
                  </a:lnTo>
                  <a:lnTo>
                    <a:pt x="229006" y="31927"/>
                  </a:lnTo>
                  <a:lnTo>
                    <a:pt x="236100" y="33676"/>
                  </a:lnTo>
                  <a:lnTo>
                    <a:pt x="241999" y="38352"/>
                  </a:lnTo>
                  <a:lnTo>
                    <a:pt x="255890" y="61700"/>
                  </a:lnTo>
                  <a:lnTo>
                    <a:pt x="274667" y="111331"/>
                  </a:lnTo>
                  <a:lnTo>
                    <a:pt x="277069" y="113518"/>
                  </a:lnTo>
                  <a:lnTo>
                    <a:pt x="278670" y="110297"/>
                  </a:lnTo>
                  <a:lnTo>
                    <a:pt x="283790" y="61232"/>
                  </a:lnTo>
                  <a:lnTo>
                    <a:pt x="292863" y="43577"/>
                  </a:lnTo>
                  <a:lnTo>
                    <a:pt x="300898" y="37934"/>
                  </a:lnTo>
                  <a:lnTo>
                    <a:pt x="322304" y="31663"/>
                  </a:lnTo>
                  <a:lnTo>
                    <a:pt x="332223" y="32330"/>
                  </a:lnTo>
                  <a:lnTo>
                    <a:pt x="349484" y="39311"/>
                  </a:lnTo>
                  <a:lnTo>
                    <a:pt x="361835" y="53332"/>
                  </a:lnTo>
                  <a:lnTo>
                    <a:pt x="379296" y="90929"/>
                  </a:lnTo>
                  <a:lnTo>
                    <a:pt x="384828" y="127321"/>
                  </a:lnTo>
                  <a:lnTo>
                    <a:pt x="383002" y="141581"/>
                  </a:lnTo>
                  <a:lnTo>
                    <a:pt x="37662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73989" y="1947772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3120" y="48930"/>
                  </a:lnTo>
                  <a:lnTo>
                    <a:pt x="14654" y="102472"/>
                  </a:lnTo>
                  <a:lnTo>
                    <a:pt x="23334" y="165890"/>
                  </a:lnTo>
                  <a:lnTo>
                    <a:pt x="35545" y="226830"/>
                  </a:lnTo>
                  <a:lnTo>
                    <a:pt x="41986" y="288477"/>
                  </a:lnTo>
                  <a:lnTo>
                    <a:pt x="50135" y="322171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389761" y="2063585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57649" y="16788"/>
                  </a:lnTo>
                  <a:lnTo>
                    <a:pt x="96435" y="23333"/>
                  </a:lnTo>
                  <a:lnTo>
                    <a:pt x="34363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05616" y="2095171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1280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726673" y="2179399"/>
              <a:ext cx="63172" cy="21057"/>
            </a:xfrm>
            <a:custGeom>
              <a:avLst/>
              <a:gdLst/>
              <a:ahLst/>
              <a:cxnLst/>
              <a:rect l="0" t="0" r="0" b="0"/>
              <a:pathLst>
                <a:path w="63172" h="21057">
                  <a:moveTo>
                    <a:pt x="63171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34460" y="4038787"/>
            <a:ext cx="1902867" cy="401518"/>
            <a:chOff x="434460" y="4038787"/>
            <a:chExt cx="1902867" cy="401518"/>
          </a:xfrm>
        </p:grpSpPr>
        <p:sp>
          <p:nvSpPr>
            <p:cNvPr id="156" name="Freeform 155"/>
            <p:cNvSpPr/>
            <p:nvPr/>
          </p:nvSpPr>
          <p:spPr>
            <a:xfrm>
              <a:off x="434460" y="4067121"/>
              <a:ext cx="295996" cy="352137"/>
            </a:xfrm>
            <a:custGeom>
              <a:avLst/>
              <a:gdLst/>
              <a:ahLst/>
              <a:cxnLst/>
              <a:rect l="0" t="0" r="0" b="0"/>
              <a:pathLst>
                <a:path w="295996" h="352137">
                  <a:moveTo>
                    <a:pt x="155135" y="17936"/>
                  </a:moveTo>
                  <a:lnTo>
                    <a:pt x="143957" y="6757"/>
                  </a:lnTo>
                  <a:lnTo>
                    <a:pt x="125991" y="1269"/>
                  </a:lnTo>
                  <a:lnTo>
                    <a:pt x="102408" y="0"/>
                  </a:lnTo>
                  <a:lnTo>
                    <a:pt x="65163" y="7032"/>
                  </a:lnTo>
                  <a:lnTo>
                    <a:pt x="46517" y="17379"/>
                  </a:lnTo>
                  <a:lnTo>
                    <a:pt x="22867" y="41947"/>
                  </a:lnTo>
                  <a:lnTo>
                    <a:pt x="6630" y="71454"/>
                  </a:lnTo>
                  <a:lnTo>
                    <a:pt x="0" y="108012"/>
                  </a:lnTo>
                  <a:lnTo>
                    <a:pt x="2579" y="117761"/>
                  </a:lnTo>
                  <a:lnTo>
                    <a:pt x="7807" y="125430"/>
                  </a:lnTo>
                  <a:lnTo>
                    <a:pt x="14803" y="131713"/>
                  </a:lnTo>
                  <a:lnTo>
                    <a:pt x="22976" y="134731"/>
                  </a:lnTo>
                  <a:lnTo>
                    <a:pt x="41416" y="134965"/>
                  </a:lnTo>
                  <a:lnTo>
                    <a:pt x="95360" y="125576"/>
                  </a:lnTo>
                  <a:lnTo>
                    <a:pt x="148787" y="123686"/>
                  </a:lnTo>
                  <a:lnTo>
                    <a:pt x="206942" y="134735"/>
                  </a:lnTo>
                  <a:lnTo>
                    <a:pt x="227293" y="142376"/>
                  </a:lnTo>
                  <a:lnTo>
                    <a:pt x="266774" y="173027"/>
                  </a:lnTo>
                  <a:lnTo>
                    <a:pt x="282710" y="199199"/>
                  </a:lnTo>
                  <a:lnTo>
                    <a:pt x="294841" y="229181"/>
                  </a:lnTo>
                  <a:lnTo>
                    <a:pt x="295995" y="249863"/>
                  </a:lnTo>
                  <a:lnTo>
                    <a:pt x="291439" y="269583"/>
                  </a:lnTo>
                  <a:lnTo>
                    <a:pt x="269451" y="301307"/>
                  </a:lnTo>
                  <a:lnTo>
                    <a:pt x="236988" y="330104"/>
                  </a:lnTo>
                  <a:lnTo>
                    <a:pt x="201485" y="345696"/>
                  </a:lnTo>
                  <a:lnTo>
                    <a:pt x="155740" y="352136"/>
                  </a:lnTo>
                  <a:lnTo>
                    <a:pt x="116320" y="348455"/>
                  </a:lnTo>
                  <a:lnTo>
                    <a:pt x="82413" y="334366"/>
                  </a:lnTo>
                  <a:lnTo>
                    <a:pt x="67052" y="321958"/>
                  </a:lnTo>
                  <a:lnTo>
                    <a:pt x="49850" y="302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5369" y="4259354"/>
              <a:ext cx="182725" cy="141346"/>
            </a:xfrm>
            <a:custGeom>
              <a:avLst/>
              <a:gdLst/>
              <a:ahLst/>
              <a:cxnLst/>
              <a:rect l="0" t="0" r="0" b="0"/>
              <a:pathLst>
                <a:path w="182725" h="141346">
                  <a:moveTo>
                    <a:pt x="98496" y="67858"/>
                  </a:moveTo>
                  <a:lnTo>
                    <a:pt x="95376" y="25167"/>
                  </a:lnTo>
                  <a:lnTo>
                    <a:pt x="92907" y="14831"/>
                  </a:lnTo>
                  <a:lnTo>
                    <a:pt x="86581" y="7940"/>
                  </a:lnTo>
                  <a:lnTo>
                    <a:pt x="67074" y="284"/>
                  </a:lnTo>
                  <a:lnTo>
                    <a:pt x="45926" y="0"/>
                  </a:lnTo>
                  <a:lnTo>
                    <a:pt x="35373" y="1563"/>
                  </a:lnTo>
                  <a:lnTo>
                    <a:pt x="27168" y="6113"/>
                  </a:lnTo>
                  <a:lnTo>
                    <a:pt x="14932" y="20529"/>
                  </a:lnTo>
                  <a:lnTo>
                    <a:pt x="1467" y="48375"/>
                  </a:lnTo>
                  <a:lnTo>
                    <a:pt x="0" y="68558"/>
                  </a:lnTo>
                  <a:lnTo>
                    <a:pt x="8590" y="115700"/>
                  </a:lnTo>
                  <a:lnTo>
                    <a:pt x="13992" y="125489"/>
                  </a:lnTo>
                  <a:lnTo>
                    <a:pt x="29353" y="139485"/>
                  </a:lnTo>
                  <a:lnTo>
                    <a:pt x="37193" y="141345"/>
                  </a:lnTo>
                  <a:lnTo>
                    <a:pt x="44759" y="140246"/>
                  </a:lnTo>
                  <a:lnTo>
                    <a:pt x="52143" y="137174"/>
                  </a:lnTo>
                  <a:lnTo>
                    <a:pt x="63467" y="124401"/>
                  </a:lnTo>
                  <a:lnTo>
                    <a:pt x="87665" y="67276"/>
                  </a:lnTo>
                  <a:lnTo>
                    <a:pt x="91275" y="56942"/>
                  </a:lnTo>
                  <a:lnTo>
                    <a:pt x="94852" y="53561"/>
                  </a:lnTo>
                  <a:lnTo>
                    <a:pt x="98406" y="54817"/>
                  </a:lnTo>
                  <a:lnTo>
                    <a:pt x="105475" y="65572"/>
                  </a:lnTo>
                  <a:lnTo>
                    <a:pt x="112516" y="82050"/>
                  </a:lnTo>
                  <a:lnTo>
                    <a:pt x="125784" y="94833"/>
                  </a:lnTo>
                  <a:lnTo>
                    <a:pt x="134235" y="99879"/>
                  </a:lnTo>
                  <a:lnTo>
                    <a:pt x="152985" y="102367"/>
                  </a:lnTo>
                  <a:lnTo>
                    <a:pt x="182724" y="99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58093" y="4074528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27028" y="167323"/>
                  </a:lnTo>
                  <a:lnTo>
                    <a:pt x="36574" y="229860"/>
                  </a:lnTo>
                  <a:lnTo>
                    <a:pt x="49718" y="277798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056490" y="4179886"/>
              <a:ext cx="122702" cy="174742"/>
            </a:xfrm>
            <a:custGeom>
              <a:avLst/>
              <a:gdLst/>
              <a:ahLst/>
              <a:cxnLst/>
              <a:rect l="0" t="0" r="0" b="0"/>
              <a:pathLst>
                <a:path w="122702" h="174742">
                  <a:moveTo>
                    <a:pt x="6888" y="126269"/>
                  </a:moveTo>
                  <a:lnTo>
                    <a:pt x="24869" y="110628"/>
                  </a:lnTo>
                  <a:lnTo>
                    <a:pt x="80072" y="79426"/>
                  </a:lnTo>
                  <a:lnTo>
                    <a:pt x="96346" y="66066"/>
                  </a:lnTo>
                  <a:lnTo>
                    <a:pt x="105139" y="46090"/>
                  </a:lnTo>
                  <a:lnTo>
                    <a:pt x="107483" y="34212"/>
                  </a:lnTo>
                  <a:lnTo>
                    <a:pt x="105537" y="23953"/>
                  </a:lnTo>
                  <a:lnTo>
                    <a:pt x="94016" y="6316"/>
                  </a:lnTo>
                  <a:lnTo>
                    <a:pt x="86030" y="1847"/>
                  </a:lnTo>
                  <a:lnTo>
                    <a:pt x="67798" y="0"/>
                  </a:lnTo>
                  <a:lnTo>
                    <a:pt x="37804" y="11127"/>
                  </a:lnTo>
                  <a:lnTo>
                    <a:pt x="23358" y="25962"/>
                  </a:lnTo>
                  <a:lnTo>
                    <a:pt x="8648" y="57164"/>
                  </a:lnTo>
                  <a:lnTo>
                    <a:pt x="0" y="96045"/>
                  </a:lnTo>
                  <a:lnTo>
                    <a:pt x="317" y="121025"/>
                  </a:lnTo>
                  <a:lnTo>
                    <a:pt x="8257" y="139926"/>
                  </a:lnTo>
                  <a:lnTo>
                    <a:pt x="31470" y="163721"/>
                  </a:lnTo>
                  <a:lnTo>
                    <a:pt x="53688" y="172160"/>
                  </a:lnTo>
                  <a:lnTo>
                    <a:pt x="77991" y="174741"/>
                  </a:lnTo>
                  <a:lnTo>
                    <a:pt x="122701" y="16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487574" y="4038787"/>
              <a:ext cx="169318" cy="393516"/>
            </a:xfrm>
            <a:custGeom>
              <a:avLst/>
              <a:gdLst/>
              <a:ahLst/>
              <a:cxnLst/>
              <a:rect l="0" t="0" r="0" b="0"/>
              <a:pathLst>
                <a:path w="169318" h="393516">
                  <a:moveTo>
                    <a:pt x="18001" y="151555"/>
                  </a:moveTo>
                  <a:lnTo>
                    <a:pt x="18001" y="200486"/>
                  </a:lnTo>
                  <a:lnTo>
                    <a:pt x="21120" y="248331"/>
                  </a:lnTo>
                  <a:lnTo>
                    <a:pt x="27066" y="311311"/>
                  </a:lnTo>
                  <a:lnTo>
                    <a:pt x="36670" y="374627"/>
                  </a:lnTo>
                  <a:lnTo>
                    <a:pt x="37466" y="388007"/>
                  </a:lnTo>
                  <a:lnTo>
                    <a:pt x="39166" y="393418"/>
                  </a:lnTo>
                  <a:lnTo>
                    <a:pt x="41470" y="393515"/>
                  </a:lnTo>
                  <a:lnTo>
                    <a:pt x="44175" y="390070"/>
                  </a:lnTo>
                  <a:lnTo>
                    <a:pt x="44062" y="373765"/>
                  </a:lnTo>
                  <a:lnTo>
                    <a:pt x="38547" y="311752"/>
                  </a:lnTo>
                  <a:lnTo>
                    <a:pt x="30855" y="253475"/>
                  </a:lnTo>
                  <a:lnTo>
                    <a:pt x="23399" y="191574"/>
                  </a:lnTo>
                  <a:lnTo>
                    <a:pt x="7259" y="131608"/>
                  </a:lnTo>
                  <a:lnTo>
                    <a:pt x="0" y="96122"/>
                  </a:lnTo>
                  <a:lnTo>
                    <a:pt x="969" y="59091"/>
                  </a:lnTo>
                  <a:lnTo>
                    <a:pt x="11777" y="15137"/>
                  </a:lnTo>
                  <a:lnTo>
                    <a:pt x="18531" y="7967"/>
                  </a:lnTo>
                  <a:lnTo>
                    <a:pt x="38513" y="0"/>
                  </a:lnTo>
                  <a:lnTo>
                    <a:pt x="76071" y="1105"/>
                  </a:lnTo>
                  <a:lnTo>
                    <a:pt x="111246" y="14430"/>
                  </a:lnTo>
                  <a:lnTo>
                    <a:pt x="138306" y="38785"/>
                  </a:lnTo>
                  <a:lnTo>
                    <a:pt x="160004" y="78457"/>
                  </a:lnTo>
                  <a:lnTo>
                    <a:pt x="168071" y="99179"/>
                  </a:lnTo>
                  <a:lnTo>
                    <a:pt x="169317" y="120088"/>
                  </a:lnTo>
                  <a:lnTo>
                    <a:pt x="164801" y="139909"/>
                  </a:lnTo>
                  <a:lnTo>
                    <a:pt x="142838" y="171698"/>
                  </a:lnTo>
                  <a:lnTo>
                    <a:pt x="107880" y="206417"/>
                  </a:lnTo>
                  <a:lnTo>
                    <a:pt x="75919" y="221187"/>
                  </a:lnTo>
                  <a:lnTo>
                    <a:pt x="60115" y="225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663502" y="4242984"/>
              <a:ext cx="84229" cy="172075"/>
            </a:xfrm>
            <a:custGeom>
              <a:avLst/>
              <a:gdLst/>
              <a:ahLst/>
              <a:cxnLst/>
              <a:rect l="0" t="0" r="0" b="0"/>
              <a:pathLst>
                <a:path w="84229" h="172075">
                  <a:moveTo>
                    <a:pt x="0" y="63171"/>
                  </a:moveTo>
                  <a:lnTo>
                    <a:pt x="20244" y="107134"/>
                  </a:lnTo>
                  <a:lnTo>
                    <a:pt x="54309" y="168619"/>
                  </a:lnTo>
                  <a:lnTo>
                    <a:pt x="56093" y="172074"/>
                  </a:lnTo>
                  <a:lnTo>
                    <a:pt x="56113" y="170868"/>
                  </a:lnTo>
                  <a:lnTo>
                    <a:pt x="43524" y="135585"/>
                  </a:lnTo>
                  <a:lnTo>
                    <a:pt x="18889" y="92970"/>
                  </a:lnTo>
                  <a:lnTo>
                    <a:pt x="13006" y="57052"/>
                  </a:lnTo>
                  <a:lnTo>
                    <a:pt x="17869" y="36665"/>
                  </a:lnTo>
                  <a:lnTo>
                    <a:pt x="22441" y="27953"/>
                  </a:lnTo>
                  <a:lnTo>
                    <a:pt x="36880" y="15153"/>
                  </a:lnTo>
                  <a:lnTo>
                    <a:pt x="53826" y="673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868483" y="4306155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874072" y="4190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76137" y="4271797"/>
              <a:ext cx="140091" cy="139644"/>
            </a:xfrm>
            <a:custGeom>
              <a:avLst/>
              <a:gdLst/>
              <a:ahLst/>
              <a:cxnLst/>
              <a:rect l="0" t="0" r="0" b="0"/>
              <a:pathLst>
                <a:path w="140091" h="139644">
                  <a:moveTo>
                    <a:pt x="76920" y="13301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0"/>
                  </a:lnTo>
                  <a:lnTo>
                    <a:pt x="25925" y="8117"/>
                  </a:lnTo>
                  <a:lnTo>
                    <a:pt x="18356" y="13355"/>
                  </a:lnTo>
                  <a:lnTo>
                    <a:pt x="6828" y="28533"/>
                  </a:lnTo>
                  <a:lnTo>
                    <a:pt x="2116" y="37493"/>
                  </a:lnTo>
                  <a:lnTo>
                    <a:pt x="0" y="59928"/>
                  </a:lnTo>
                  <a:lnTo>
                    <a:pt x="8173" y="106869"/>
                  </a:lnTo>
                  <a:lnTo>
                    <a:pt x="13541" y="115454"/>
                  </a:lnTo>
                  <a:lnTo>
                    <a:pt x="28864" y="128113"/>
                  </a:lnTo>
                  <a:lnTo>
                    <a:pt x="62811" y="136226"/>
                  </a:lnTo>
                  <a:lnTo>
                    <a:pt x="120656" y="139193"/>
                  </a:lnTo>
                  <a:lnTo>
                    <a:pt x="140090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129066" y="4231795"/>
              <a:ext cx="208261" cy="208510"/>
            </a:xfrm>
            <a:custGeom>
              <a:avLst/>
              <a:gdLst/>
              <a:ahLst/>
              <a:cxnLst/>
              <a:rect l="0" t="0" r="0" b="0"/>
              <a:pathLst>
                <a:path w="208261" h="208510">
                  <a:moveTo>
                    <a:pt x="50333" y="105946"/>
                  </a:moveTo>
                  <a:lnTo>
                    <a:pt x="72689" y="105946"/>
                  </a:lnTo>
                  <a:lnTo>
                    <a:pt x="89905" y="99706"/>
                  </a:lnTo>
                  <a:lnTo>
                    <a:pt x="120020" y="76637"/>
                  </a:lnTo>
                  <a:lnTo>
                    <a:pt x="135842" y="50858"/>
                  </a:lnTo>
                  <a:lnTo>
                    <a:pt x="136584" y="42315"/>
                  </a:lnTo>
                  <a:lnTo>
                    <a:pt x="131171" y="26583"/>
                  </a:lnTo>
                  <a:lnTo>
                    <a:pt x="114969" y="4572"/>
                  </a:lnTo>
                  <a:lnTo>
                    <a:pt x="107461" y="928"/>
                  </a:lnTo>
                  <a:lnTo>
                    <a:pt x="89761" y="0"/>
                  </a:lnTo>
                  <a:lnTo>
                    <a:pt x="60065" y="6054"/>
                  </a:lnTo>
                  <a:lnTo>
                    <a:pt x="34629" y="20846"/>
                  </a:lnTo>
                  <a:lnTo>
                    <a:pt x="22686" y="36538"/>
                  </a:lnTo>
                  <a:lnTo>
                    <a:pt x="5487" y="75208"/>
                  </a:lnTo>
                  <a:lnTo>
                    <a:pt x="0" y="111786"/>
                  </a:lnTo>
                  <a:lnTo>
                    <a:pt x="4956" y="135448"/>
                  </a:lnTo>
                  <a:lnTo>
                    <a:pt x="16127" y="156492"/>
                  </a:lnTo>
                  <a:lnTo>
                    <a:pt x="32790" y="173645"/>
                  </a:lnTo>
                  <a:lnTo>
                    <a:pt x="61902" y="190865"/>
                  </a:lnTo>
                  <a:lnTo>
                    <a:pt x="111586" y="205994"/>
                  </a:lnTo>
                  <a:lnTo>
                    <a:pt x="152580" y="208509"/>
                  </a:lnTo>
                  <a:lnTo>
                    <a:pt x="208260" y="200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2516310" y="4253513"/>
            <a:ext cx="105286" cy="63172"/>
            <a:chOff x="2516310" y="4253513"/>
            <a:chExt cx="105286" cy="63172"/>
          </a:xfrm>
        </p:grpSpPr>
        <p:sp>
          <p:nvSpPr>
            <p:cNvPr id="167" name="Freeform 166"/>
            <p:cNvSpPr/>
            <p:nvPr/>
          </p:nvSpPr>
          <p:spPr>
            <a:xfrm>
              <a:off x="2516310" y="425351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526839" y="430615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2887544" y="3979772"/>
            <a:ext cx="3240042" cy="536954"/>
            <a:chOff x="2887544" y="3979772"/>
            <a:chExt cx="3240042" cy="536954"/>
          </a:xfrm>
        </p:grpSpPr>
        <p:sp>
          <p:nvSpPr>
            <p:cNvPr id="170" name="Freeform 169"/>
            <p:cNvSpPr/>
            <p:nvPr/>
          </p:nvSpPr>
          <p:spPr>
            <a:xfrm>
              <a:off x="2887544" y="4116642"/>
              <a:ext cx="257723" cy="230202"/>
            </a:xfrm>
            <a:custGeom>
              <a:avLst/>
              <a:gdLst/>
              <a:ahLst/>
              <a:cxnLst/>
              <a:rect l="0" t="0" r="0" b="0"/>
              <a:pathLst>
                <a:path w="257723" h="230202">
                  <a:moveTo>
                    <a:pt x="113077" y="21057"/>
                  </a:moveTo>
                  <a:lnTo>
                    <a:pt x="96310" y="15468"/>
                  </a:lnTo>
                  <a:lnTo>
                    <a:pt x="78719" y="15844"/>
                  </a:lnTo>
                  <a:lnTo>
                    <a:pt x="60372" y="21080"/>
                  </a:lnTo>
                  <a:lnTo>
                    <a:pt x="44419" y="31206"/>
                  </a:lnTo>
                  <a:lnTo>
                    <a:pt x="22284" y="55650"/>
                  </a:lnTo>
                  <a:lnTo>
                    <a:pt x="6497" y="85119"/>
                  </a:lnTo>
                  <a:lnTo>
                    <a:pt x="0" y="121667"/>
                  </a:lnTo>
                  <a:lnTo>
                    <a:pt x="4719" y="145321"/>
                  </a:lnTo>
                  <a:lnTo>
                    <a:pt x="33341" y="198598"/>
                  </a:lnTo>
                  <a:lnTo>
                    <a:pt x="46833" y="215388"/>
                  </a:lnTo>
                  <a:lnTo>
                    <a:pt x="66868" y="224409"/>
                  </a:lnTo>
                  <a:lnTo>
                    <a:pt x="117858" y="230201"/>
                  </a:lnTo>
                  <a:lnTo>
                    <a:pt x="142108" y="224754"/>
                  </a:lnTo>
                  <a:lnTo>
                    <a:pt x="195799" y="195627"/>
                  </a:lnTo>
                  <a:lnTo>
                    <a:pt x="235249" y="161318"/>
                  </a:lnTo>
                  <a:lnTo>
                    <a:pt x="251182" y="134755"/>
                  </a:lnTo>
                  <a:lnTo>
                    <a:pt x="257722" y="99069"/>
                  </a:lnTo>
                  <a:lnTo>
                    <a:pt x="254071" y="64449"/>
                  </a:lnTo>
                  <a:lnTo>
                    <a:pt x="245541" y="45802"/>
                  </a:lnTo>
                  <a:lnTo>
                    <a:pt x="232782" y="29715"/>
                  </a:lnTo>
                  <a:lnTo>
                    <a:pt x="215412" y="14767"/>
                  </a:lnTo>
                  <a:lnTo>
                    <a:pt x="192874" y="6563"/>
                  </a:lnTo>
                  <a:lnTo>
                    <a:pt x="1341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211191" y="4190342"/>
              <a:ext cx="94758" cy="140746"/>
            </a:xfrm>
            <a:custGeom>
              <a:avLst/>
              <a:gdLst/>
              <a:ahLst/>
              <a:cxnLst/>
              <a:rect l="0" t="0" r="0" b="0"/>
              <a:pathLst>
                <a:path w="94758" h="140746">
                  <a:moveTo>
                    <a:pt x="0" y="63171"/>
                  </a:moveTo>
                  <a:lnTo>
                    <a:pt x="19128" y="117046"/>
                  </a:lnTo>
                  <a:lnTo>
                    <a:pt x="33094" y="140745"/>
                  </a:lnTo>
                  <a:lnTo>
                    <a:pt x="33761" y="139453"/>
                  </a:lnTo>
                  <a:lnTo>
                    <a:pt x="33036" y="135083"/>
                  </a:lnTo>
                  <a:lnTo>
                    <a:pt x="7994" y="86622"/>
                  </a:lnTo>
                  <a:lnTo>
                    <a:pt x="6673" y="64235"/>
                  </a:lnTo>
                  <a:lnTo>
                    <a:pt x="11155" y="43756"/>
                  </a:lnTo>
                  <a:lnTo>
                    <a:pt x="20946" y="26856"/>
                  </a:lnTo>
                  <a:lnTo>
                    <a:pt x="36216" y="14666"/>
                  </a:lnTo>
                  <a:lnTo>
                    <a:pt x="54700" y="651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400704" y="4221927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63428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21761" y="4127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509403" y="4204859"/>
              <a:ext cx="162523" cy="311867"/>
            </a:xfrm>
            <a:custGeom>
              <a:avLst/>
              <a:gdLst/>
              <a:ahLst/>
              <a:cxnLst/>
              <a:rect l="0" t="0" r="0" b="0"/>
              <a:pathLst>
                <a:path w="162523" h="311867">
                  <a:moveTo>
                    <a:pt x="112400" y="48654"/>
                  </a:moveTo>
                  <a:lnTo>
                    <a:pt x="102824" y="24607"/>
                  </a:lnTo>
                  <a:lnTo>
                    <a:pt x="92157" y="10280"/>
                  </a:lnTo>
                  <a:lnTo>
                    <a:pt x="73377" y="2353"/>
                  </a:lnTo>
                  <a:lnTo>
                    <a:pt x="50602" y="0"/>
                  </a:lnTo>
                  <a:lnTo>
                    <a:pt x="28782" y="2853"/>
                  </a:lnTo>
                  <a:lnTo>
                    <a:pt x="20390" y="7592"/>
                  </a:lnTo>
                  <a:lnTo>
                    <a:pt x="7946" y="22215"/>
                  </a:lnTo>
                  <a:lnTo>
                    <a:pt x="1635" y="43532"/>
                  </a:lnTo>
                  <a:lnTo>
                    <a:pt x="0" y="67434"/>
                  </a:lnTo>
                  <a:lnTo>
                    <a:pt x="3173" y="89756"/>
                  </a:lnTo>
                  <a:lnTo>
                    <a:pt x="7996" y="98282"/>
                  </a:lnTo>
                  <a:lnTo>
                    <a:pt x="22714" y="110875"/>
                  </a:lnTo>
                  <a:lnTo>
                    <a:pt x="44074" y="114132"/>
                  </a:lnTo>
                  <a:lnTo>
                    <a:pt x="66825" y="110511"/>
                  </a:lnTo>
                  <a:lnTo>
                    <a:pt x="84735" y="101102"/>
                  </a:lnTo>
                  <a:lnTo>
                    <a:pt x="97375" y="86002"/>
                  </a:lnTo>
                  <a:lnTo>
                    <a:pt x="102383" y="77062"/>
                  </a:lnTo>
                  <a:lnTo>
                    <a:pt x="106892" y="74611"/>
                  </a:lnTo>
                  <a:lnTo>
                    <a:pt x="111067" y="76487"/>
                  </a:lnTo>
                  <a:lnTo>
                    <a:pt x="118827" y="87930"/>
                  </a:lnTo>
                  <a:lnTo>
                    <a:pt x="142477" y="139483"/>
                  </a:lnTo>
                  <a:lnTo>
                    <a:pt x="159372" y="193154"/>
                  </a:lnTo>
                  <a:lnTo>
                    <a:pt x="162522" y="220891"/>
                  </a:lnTo>
                  <a:lnTo>
                    <a:pt x="157683" y="245696"/>
                  </a:lnTo>
                  <a:lnTo>
                    <a:pt x="141805" y="276272"/>
                  </a:lnTo>
                  <a:lnTo>
                    <a:pt x="135512" y="284627"/>
                  </a:lnTo>
                  <a:lnTo>
                    <a:pt x="116043" y="293911"/>
                  </a:lnTo>
                  <a:lnTo>
                    <a:pt x="55788" y="309018"/>
                  </a:lnTo>
                  <a:lnTo>
                    <a:pt x="38700" y="311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748145" y="423245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727088" y="415875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832373" y="4201343"/>
              <a:ext cx="147400" cy="133326"/>
            </a:xfrm>
            <a:custGeom>
              <a:avLst/>
              <a:gdLst/>
              <a:ahLst/>
              <a:cxnLst/>
              <a:rect l="0" t="0" r="0" b="0"/>
              <a:pathLst>
                <a:path w="147400" h="133326">
                  <a:moveTo>
                    <a:pt x="0" y="73227"/>
                  </a:moveTo>
                  <a:lnTo>
                    <a:pt x="15641" y="91207"/>
                  </a:lnTo>
                  <a:lnTo>
                    <a:pt x="40433" y="131789"/>
                  </a:lnTo>
                  <a:lnTo>
                    <a:pt x="43333" y="133325"/>
                  </a:lnTo>
                  <a:lnTo>
                    <a:pt x="44096" y="130840"/>
                  </a:lnTo>
                  <a:lnTo>
                    <a:pt x="33954" y="79224"/>
                  </a:lnTo>
                  <a:lnTo>
                    <a:pt x="32053" y="26708"/>
                  </a:lnTo>
                  <a:lnTo>
                    <a:pt x="35407" y="16478"/>
                  </a:lnTo>
                  <a:lnTo>
                    <a:pt x="48492" y="1992"/>
                  </a:lnTo>
                  <a:lnTo>
                    <a:pt x="56894" y="0"/>
                  </a:lnTo>
                  <a:lnTo>
                    <a:pt x="75589" y="4027"/>
                  </a:lnTo>
                  <a:lnTo>
                    <a:pt x="100255" y="19447"/>
                  </a:lnTo>
                  <a:lnTo>
                    <a:pt x="122382" y="38835"/>
                  </a:lnTo>
                  <a:lnTo>
                    <a:pt x="138167" y="64986"/>
                  </a:lnTo>
                  <a:lnTo>
                    <a:pt x="147399" y="125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049639" y="4191557"/>
              <a:ext cx="203875" cy="146185"/>
            </a:xfrm>
            <a:custGeom>
              <a:avLst/>
              <a:gdLst/>
              <a:ahLst/>
              <a:cxnLst/>
              <a:rect l="0" t="0" r="0" b="0"/>
              <a:pathLst>
                <a:path w="203875" h="146185">
                  <a:moveTo>
                    <a:pt x="98589" y="61956"/>
                  </a:moveTo>
                  <a:lnTo>
                    <a:pt x="89013" y="37909"/>
                  </a:lnTo>
                  <a:lnTo>
                    <a:pt x="59185" y="2363"/>
                  </a:lnTo>
                  <a:lnTo>
                    <a:pt x="51263" y="0"/>
                  </a:lnTo>
                  <a:lnTo>
                    <a:pt x="33101" y="3614"/>
                  </a:lnTo>
                  <a:lnTo>
                    <a:pt x="25684" y="9023"/>
                  </a:lnTo>
                  <a:lnTo>
                    <a:pt x="14324" y="24392"/>
                  </a:lnTo>
                  <a:lnTo>
                    <a:pt x="1352" y="52775"/>
                  </a:lnTo>
                  <a:lnTo>
                    <a:pt x="0" y="76203"/>
                  </a:lnTo>
                  <a:lnTo>
                    <a:pt x="4468" y="99873"/>
                  </a:lnTo>
                  <a:lnTo>
                    <a:pt x="14254" y="118192"/>
                  </a:lnTo>
                  <a:lnTo>
                    <a:pt x="21309" y="122843"/>
                  </a:lnTo>
                  <a:lnTo>
                    <a:pt x="38506" y="124892"/>
                  </a:lnTo>
                  <a:lnTo>
                    <a:pt x="54728" y="118783"/>
                  </a:lnTo>
                  <a:lnTo>
                    <a:pt x="69736" y="107099"/>
                  </a:lnTo>
                  <a:lnTo>
                    <a:pt x="84205" y="90208"/>
                  </a:lnTo>
                  <a:lnTo>
                    <a:pt x="87830" y="80791"/>
                  </a:lnTo>
                  <a:lnTo>
                    <a:pt x="89682" y="57787"/>
                  </a:lnTo>
                  <a:lnTo>
                    <a:pt x="91481" y="59177"/>
                  </a:lnTo>
                  <a:lnTo>
                    <a:pt x="118416" y="115668"/>
                  </a:lnTo>
                  <a:lnTo>
                    <a:pt x="134307" y="129892"/>
                  </a:lnTo>
                  <a:lnTo>
                    <a:pt x="154238" y="138943"/>
                  </a:lnTo>
                  <a:lnTo>
                    <a:pt x="203874" y="146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295626" y="4074528"/>
              <a:ext cx="42116" cy="263214"/>
            </a:xfrm>
            <a:custGeom>
              <a:avLst/>
              <a:gdLst/>
              <a:ahLst/>
              <a:cxnLst/>
              <a:rect l="0" t="0" r="0" b="0"/>
              <a:pathLst>
                <a:path w="42116" h="263214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18670" y="181026"/>
                  </a:lnTo>
                  <a:lnTo>
                    <a:pt x="26175" y="229951"/>
                  </a:lnTo>
                  <a:lnTo>
                    <a:pt x="4211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579896" y="4200870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869987" y="4010165"/>
              <a:ext cx="281291" cy="338105"/>
            </a:xfrm>
            <a:custGeom>
              <a:avLst/>
              <a:gdLst/>
              <a:ahLst/>
              <a:cxnLst/>
              <a:rect l="0" t="0" r="0" b="0"/>
              <a:pathLst>
                <a:path w="281291" h="338105">
                  <a:moveTo>
                    <a:pt x="57349" y="327576"/>
                  </a:moveTo>
                  <a:lnTo>
                    <a:pt x="49016" y="290098"/>
                  </a:lnTo>
                  <a:lnTo>
                    <a:pt x="41665" y="238674"/>
                  </a:lnTo>
                  <a:lnTo>
                    <a:pt x="36184" y="184626"/>
                  </a:lnTo>
                  <a:lnTo>
                    <a:pt x="21778" y="128120"/>
                  </a:lnTo>
                  <a:lnTo>
                    <a:pt x="4644" y="74969"/>
                  </a:lnTo>
                  <a:lnTo>
                    <a:pt x="0" y="52699"/>
                  </a:lnTo>
                  <a:lnTo>
                    <a:pt x="1835" y="27204"/>
                  </a:lnTo>
                  <a:lnTo>
                    <a:pt x="6302" y="17363"/>
                  </a:lnTo>
                  <a:lnTo>
                    <a:pt x="20624" y="3310"/>
                  </a:lnTo>
                  <a:lnTo>
                    <a:pt x="29356" y="265"/>
                  </a:lnTo>
                  <a:lnTo>
                    <a:pt x="48418" y="0"/>
                  </a:lnTo>
                  <a:lnTo>
                    <a:pt x="108007" y="12488"/>
                  </a:lnTo>
                  <a:lnTo>
                    <a:pt x="128997" y="20251"/>
                  </a:lnTo>
                  <a:lnTo>
                    <a:pt x="184590" y="50549"/>
                  </a:lnTo>
                  <a:lnTo>
                    <a:pt x="230863" y="82403"/>
                  </a:lnTo>
                  <a:lnTo>
                    <a:pt x="259343" y="118489"/>
                  </a:lnTo>
                  <a:lnTo>
                    <a:pt x="281290" y="169843"/>
                  </a:lnTo>
                  <a:lnTo>
                    <a:pt x="281110" y="206881"/>
                  </a:lnTo>
                  <a:lnTo>
                    <a:pt x="268058" y="241901"/>
                  </a:lnTo>
                  <a:lnTo>
                    <a:pt x="229019" y="300802"/>
                  </a:lnTo>
                  <a:lnTo>
                    <a:pt x="202581" y="317823"/>
                  </a:lnTo>
                  <a:lnTo>
                    <a:pt x="161036" y="332885"/>
                  </a:lnTo>
                  <a:lnTo>
                    <a:pt x="108983" y="337073"/>
                  </a:lnTo>
                  <a:lnTo>
                    <a:pt x="46821" y="338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243191" y="424298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232663" y="41692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347500" y="4158756"/>
              <a:ext cx="107146" cy="157929"/>
            </a:xfrm>
            <a:custGeom>
              <a:avLst/>
              <a:gdLst/>
              <a:ahLst/>
              <a:cxnLst/>
              <a:rect l="0" t="0" r="0" b="0"/>
              <a:pathLst>
                <a:path w="107146" h="157929">
                  <a:moveTo>
                    <a:pt x="85204" y="0"/>
                  </a:moveTo>
                  <a:lnTo>
                    <a:pt x="32499" y="19128"/>
                  </a:lnTo>
                  <a:lnTo>
                    <a:pt x="16547" y="30338"/>
                  </a:lnTo>
                  <a:lnTo>
                    <a:pt x="4777" y="46239"/>
                  </a:lnTo>
                  <a:lnTo>
                    <a:pt x="0" y="55392"/>
                  </a:lnTo>
                  <a:lnTo>
                    <a:pt x="326" y="62665"/>
                  </a:lnTo>
                  <a:lnTo>
                    <a:pt x="4052" y="68683"/>
                  </a:lnTo>
                  <a:lnTo>
                    <a:pt x="17551" y="78489"/>
                  </a:lnTo>
                  <a:lnTo>
                    <a:pt x="74037" y="102750"/>
                  </a:lnTo>
                  <a:lnTo>
                    <a:pt x="90380" y="114297"/>
                  </a:lnTo>
                  <a:lnTo>
                    <a:pt x="102322" y="130348"/>
                  </a:lnTo>
                  <a:lnTo>
                    <a:pt x="107145" y="139541"/>
                  </a:lnTo>
                  <a:lnTo>
                    <a:pt x="105681" y="145670"/>
                  </a:lnTo>
                  <a:lnTo>
                    <a:pt x="100025" y="149756"/>
                  </a:lnTo>
                  <a:lnTo>
                    <a:pt x="69708" y="155507"/>
                  </a:lnTo>
                  <a:lnTo>
                    <a:pt x="2203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488177" y="4153167"/>
              <a:ext cx="102456" cy="144727"/>
            </a:xfrm>
            <a:custGeom>
              <a:avLst/>
              <a:gdLst/>
              <a:ahLst/>
              <a:cxnLst/>
              <a:rect l="0" t="0" r="0" b="0"/>
              <a:pathLst>
                <a:path w="102456" h="144727">
                  <a:moveTo>
                    <a:pt x="91926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47964" y="2113"/>
                  </a:lnTo>
                  <a:lnTo>
                    <a:pt x="31053" y="13403"/>
                  </a:lnTo>
                  <a:lnTo>
                    <a:pt x="16909" y="30119"/>
                  </a:lnTo>
                  <a:lnTo>
                    <a:pt x="6722" y="49247"/>
                  </a:lnTo>
                  <a:lnTo>
                    <a:pt x="0" y="85335"/>
                  </a:lnTo>
                  <a:lnTo>
                    <a:pt x="4667" y="108882"/>
                  </a:lnTo>
                  <a:lnTo>
                    <a:pt x="9187" y="120074"/>
                  </a:lnTo>
                  <a:lnTo>
                    <a:pt x="23568" y="135630"/>
                  </a:lnTo>
                  <a:lnTo>
                    <a:pt x="32316" y="141416"/>
                  </a:lnTo>
                  <a:lnTo>
                    <a:pt x="54514" y="144726"/>
                  </a:lnTo>
                  <a:lnTo>
                    <a:pt x="102455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618403" y="4179813"/>
              <a:ext cx="109611" cy="133582"/>
            </a:xfrm>
            <a:custGeom>
              <a:avLst/>
              <a:gdLst/>
              <a:ahLst/>
              <a:cxnLst/>
              <a:rect l="0" t="0" r="0" b="0"/>
              <a:pathLst>
                <a:path w="109611" h="133582">
                  <a:moveTo>
                    <a:pt x="77514" y="0"/>
                  </a:moveTo>
                  <a:lnTo>
                    <a:pt x="33552" y="20243"/>
                  </a:lnTo>
                  <a:lnTo>
                    <a:pt x="19760" y="35903"/>
                  </a:lnTo>
                  <a:lnTo>
                    <a:pt x="1375" y="74552"/>
                  </a:lnTo>
                  <a:lnTo>
                    <a:pt x="0" y="95136"/>
                  </a:lnTo>
                  <a:lnTo>
                    <a:pt x="1272" y="105538"/>
                  </a:lnTo>
                  <a:lnTo>
                    <a:pt x="5629" y="113642"/>
                  </a:lnTo>
                  <a:lnTo>
                    <a:pt x="19829" y="125767"/>
                  </a:lnTo>
                  <a:lnTo>
                    <a:pt x="40958" y="131936"/>
                  </a:lnTo>
                  <a:lnTo>
                    <a:pt x="53143" y="133581"/>
                  </a:lnTo>
                  <a:lnTo>
                    <a:pt x="72922" y="129169"/>
                  </a:lnTo>
                  <a:lnTo>
                    <a:pt x="104682" y="107273"/>
                  </a:lnTo>
                  <a:lnTo>
                    <a:pt x="108495" y="98422"/>
                  </a:lnTo>
                  <a:lnTo>
                    <a:pt x="109610" y="76108"/>
                  </a:lnTo>
                  <a:lnTo>
                    <a:pt x="106207" y="59952"/>
                  </a:lnTo>
                  <a:lnTo>
                    <a:pt x="9857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738031" y="4179813"/>
              <a:ext cx="108436" cy="128221"/>
            </a:xfrm>
            <a:custGeom>
              <a:avLst/>
              <a:gdLst/>
              <a:ahLst/>
              <a:cxnLst/>
              <a:rect l="0" t="0" r="0" b="0"/>
              <a:pathLst>
                <a:path w="108436" h="128221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17936" y="51558"/>
                  </a:lnTo>
                  <a:lnTo>
                    <a:pt x="15458" y="94542"/>
                  </a:lnTo>
                  <a:lnTo>
                    <a:pt x="17324" y="105142"/>
                  </a:lnTo>
                  <a:lnTo>
                    <a:pt x="22078" y="113379"/>
                  </a:lnTo>
                  <a:lnTo>
                    <a:pt x="36718" y="125650"/>
                  </a:lnTo>
                  <a:lnTo>
                    <a:pt x="45536" y="128220"/>
                  </a:lnTo>
                  <a:lnTo>
                    <a:pt x="64692" y="127957"/>
                  </a:lnTo>
                  <a:lnTo>
                    <a:pt x="81784" y="120821"/>
                  </a:lnTo>
                  <a:lnTo>
                    <a:pt x="89617" y="115642"/>
                  </a:lnTo>
                  <a:lnTo>
                    <a:pt x="101441" y="100529"/>
                  </a:lnTo>
                  <a:lnTo>
                    <a:pt x="106232" y="91586"/>
                  </a:lnTo>
                  <a:lnTo>
                    <a:pt x="108435" y="72291"/>
                  </a:lnTo>
                  <a:lnTo>
                    <a:pt x="10528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885430" y="4180101"/>
              <a:ext cx="94757" cy="115526"/>
            </a:xfrm>
            <a:custGeom>
              <a:avLst/>
              <a:gdLst/>
              <a:ahLst/>
              <a:cxnLst/>
              <a:rect l="0" t="0" r="0" b="0"/>
              <a:pathLst>
                <a:path w="94757" h="115526">
                  <a:moveTo>
                    <a:pt x="0" y="31298"/>
                  </a:moveTo>
                  <a:lnTo>
                    <a:pt x="14654" y="89914"/>
                  </a:lnTo>
                  <a:lnTo>
                    <a:pt x="14449" y="94942"/>
                  </a:lnTo>
                  <a:lnTo>
                    <a:pt x="11972" y="94784"/>
                  </a:lnTo>
                  <a:lnTo>
                    <a:pt x="7981" y="91170"/>
                  </a:lnTo>
                  <a:lnTo>
                    <a:pt x="3547" y="74675"/>
                  </a:lnTo>
                  <a:lnTo>
                    <a:pt x="700" y="25958"/>
                  </a:lnTo>
                  <a:lnTo>
                    <a:pt x="3976" y="16039"/>
                  </a:lnTo>
                  <a:lnTo>
                    <a:pt x="16976" y="1899"/>
                  </a:lnTo>
                  <a:lnTo>
                    <a:pt x="25355" y="0"/>
                  </a:lnTo>
                  <a:lnTo>
                    <a:pt x="44024" y="4130"/>
                  </a:lnTo>
                  <a:lnTo>
                    <a:pt x="68676" y="19608"/>
                  </a:lnTo>
                  <a:lnTo>
                    <a:pt x="80435" y="35461"/>
                  </a:lnTo>
                  <a:lnTo>
                    <a:pt x="88391" y="55375"/>
                  </a:lnTo>
                  <a:lnTo>
                    <a:pt x="94756" y="115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53886" y="397977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1170" y="172520"/>
                  </a:lnTo>
                  <a:lnTo>
                    <a:pt x="7235" y="223602"/>
                  </a:lnTo>
                  <a:lnTo>
                    <a:pt x="9878" y="274019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948601" y="4095585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63171"/>
                  </a:moveTo>
                  <a:lnTo>
                    <a:pt x="125109" y="34490"/>
                  </a:lnTo>
                  <a:lnTo>
                    <a:pt x="67948" y="8557"/>
                  </a:lnTo>
                  <a:lnTo>
                    <a:pt x="12183" y="11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371639" y="4627975"/>
            <a:ext cx="2197937" cy="373062"/>
            <a:chOff x="3371639" y="4627975"/>
            <a:chExt cx="2197937" cy="373062"/>
          </a:xfrm>
        </p:grpSpPr>
        <p:sp>
          <p:nvSpPr>
            <p:cNvPr id="192" name="Freeform 191"/>
            <p:cNvSpPr/>
            <p:nvPr/>
          </p:nvSpPr>
          <p:spPr>
            <a:xfrm>
              <a:off x="3371639" y="4645889"/>
              <a:ext cx="185761" cy="329630"/>
            </a:xfrm>
            <a:custGeom>
              <a:avLst/>
              <a:gdLst/>
              <a:ahLst/>
              <a:cxnLst/>
              <a:rect l="0" t="0" r="0" b="0"/>
              <a:pathLst>
                <a:path w="185761" h="329630">
                  <a:moveTo>
                    <a:pt x="29065" y="7707"/>
                  </a:moveTo>
                  <a:lnTo>
                    <a:pt x="11107" y="61581"/>
                  </a:lnTo>
                  <a:lnTo>
                    <a:pt x="4316" y="81954"/>
                  </a:lnTo>
                  <a:lnTo>
                    <a:pt x="2038" y="84111"/>
                  </a:lnTo>
                  <a:lnTo>
                    <a:pt x="518" y="80870"/>
                  </a:lnTo>
                  <a:lnTo>
                    <a:pt x="0" y="65960"/>
                  </a:lnTo>
                  <a:lnTo>
                    <a:pt x="3669" y="47635"/>
                  </a:lnTo>
                  <a:lnTo>
                    <a:pt x="17901" y="23177"/>
                  </a:lnTo>
                  <a:lnTo>
                    <a:pt x="33462" y="11463"/>
                  </a:lnTo>
                  <a:lnTo>
                    <a:pt x="53246" y="3527"/>
                  </a:lnTo>
                  <a:lnTo>
                    <a:pt x="77637" y="0"/>
                  </a:lnTo>
                  <a:lnTo>
                    <a:pt x="87183" y="2569"/>
                  </a:lnTo>
                  <a:lnTo>
                    <a:pt x="94716" y="7791"/>
                  </a:lnTo>
                  <a:lnTo>
                    <a:pt x="106207" y="22952"/>
                  </a:lnTo>
                  <a:lnTo>
                    <a:pt x="115213" y="41389"/>
                  </a:lnTo>
                  <a:lnTo>
                    <a:pt x="116876" y="64401"/>
                  </a:lnTo>
                  <a:lnTo>
                    <a:pt x="112546" y="89056"/>
                  </a:lnTo>
                  <a:lnTo>
                    <a:pt x="102822" y="111712"/>
                  </a:lnTo>
                  <a:lnTo>
                    <a:pt x="87583" y="127241"/>
                  </a:lnTo>
                  <a:lnTo>
                    <a:pt x="78605" y="133020"/>
                  </a:lnTo>
                  <a:lnTo>
                    <a:pt x="73790" y="133363"/>
                  </a:lnTo>
                  <a:lnTo>
                    <a:pt x="71750" y="130081"/>
                  </a:lnTo>
                  <a:lnTo>
                    <a:pt x="71560" y="124385"/>
                  </a:lnTo>
                  <a:lnTo>
                    <a:pt x="74942" y="119417"/>
                  </a:lnTo>
                  <a:lnTo>
                    <a:pt x="88060" y="110778"/>
                  </a:lnTo>
                  <a:lnTo>
                    <a:pt x="95301" y="110346"/>
                  </a:lnTo>
                  <a:lnTo>
                    <a:pt x="109586" y="116105"/>
                  </a:lnTo>
                  <a:lnTo>
                    <a:pt x="151880" y="152177"/>
                  </a:lnTo>
                  <a:lnTo>
                    <a:pt x="172950" y="178414"/>
                  </a:lnTo>
                  <a:lnTo>
                    <a:pt x="180751" y="201340"/>
                  </a:lnTo>
                  <a:lnTo>
                    <a:pt x="185760" y="254185"/>
                  </a:lnTo>
                  <a:lnTo>
                    <a:pt x="180206" y="278689"/>
                  </a:lnTo>
                  <a:lnTo>
                    <a:pt x="163925" y="309096"/>
                  </a:lnTo>
                  <a:lnTo>
                    <a:pt x="157576" y="317427"/>
                  </a:lnTo>
                  <a:lnTo>
                    <a:pt x="138044" y="326684"/>
                  </a:lnTo>
                  <a:lnTo>
                    <a:pt x="114935" y="329629"/>
                  </a:lnTo>
                  <a:lnTo>
                    <a:pt x="92966" y="327038"/>
                  </a:lnTo>
                  <a:lnTo>
                    <a:pt x="60867" y="313413"/>
                  </a:lnTo>
                  <a:lnTo>
                    <a:pt x="8008" y="281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571472" y="4630616"/>
              <a:ext cx="166145" cy="370421"/>
            </a:xfrm>
            <a:custGeom>
              <a:avLst/>
              <a:gdLst/>
              <a:ahLst/>
              <a:cxnLst/>
              <a:rect l="0" t="0" r="0" b="0"/>
              <a:pathLst>
                <a:path w="166145" h="370421">
                  <a:moveTo>
                    <a:pt x="155616" y="128264"/>
                  </a:moveTo>
                  <a:lnTo>
                    <a:pt x="150027" y="69648"/>
                  </a:lnTo>
                  <a:lnTo>
                    <a:pt x="141044" y="49180"/>
                  </a:lnTo>
                  <a:lnTo>
                    <a:pt x="116212" y="16977"/>
                  </a:lnTo>
                  <a:lnTo>
                    <a:pt x="90128" y="794"/>
                  </a:lnTo>
                  <a:lnTo>
                    <a:pt x="80372" y="0"/>
                  </a:lnTo>
                  <a:lnTo>
                    <a:pt x="60173" y="5358"/>
                  </a:lnTo>
                  <a:lnTo>
                    <a:pt x="34659" y="21528"/>
                  </a:lnTo>
                  <a:lnTo>
                    <a:pt x="22699" y="37542"/>
                  </a:lnTo>
                  <a:lnTo>
                    <a:pt x="5488" y="76419"/>
                  </a:lnTo>
                  <a:lnTo>
                    <a:pt x="0" y="113033"/>
                  </a:lnTo>
                  <a:lnTo>
                    <a:pt x="6550" y="158921"/>
                  </a:lnTo>
                  <a:lnTo>
                    <a:pt x="12546" y="180494"/>
                  </a:lnTo>
                  <a:lnTo>
                    <a:pt x="25348" y="198661"/>
                  </a:lnTo>
                  <a:lnTo>
                    <a:pt x="33676" y="206781"/>
                  </a:lnTo>
                  <a:lnTo>
                    <a:pt x="42737" y="209855"/>
                  </a:lnTo>
                  <a:lnTo>
                    <a:pt x="62163" y="207031"/>
                  </a:lnTo>
                  <a:lnTo>
                    <a:pt x="87242" y="192287"/>
                  </a:lnTo>
                  <a:lnTo>
                    <a:pt x="109490" y="173100"/>
                  </a:lnTo>
                  <a:lnTo>
                    <a:pt x="125311" y="147009"/>
                  </a:lnTo>
                  <a:lnTo>
                    <a:pt x="129564" y="144270"/>
                  </a:lnTo>
                  <a:lnTo>
                    <a:pt x="133568" y="145954"/>
                  </a:lnTo>
                  <a:lnTo>
                    <a:pt x="137408" y="150586"/>
                  </a:lnTo>
                  <a:lnTo>
                    <a:pt x="142812" y="185051"/>
                  </a:lnTo>
                  <a:lnTo>
                    <a:pt x="145808" y="240694"/>
                  </a:lnTo>
                  <a:lnTo>
                    <a:pt x="153332" y="296745"/>
                  </a:lnTo>
                  <a:lnTo>
                    <a:pt x="163749" y="360139"/>
                  </a:lnTo>
                  <a:lnTo>
                    <a:pt x="166144" y="370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853430" y="4927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931227" y="4641034"/>
              <a:ext cx="164359" cy="296832"/>
            </a:xfrm>
            <a:custGeom>
              <a:avLst/>
              <a:gdLst/>
              <a:ahLst/>
              <a:cxnLst/>
              <a:rect l="0" t="0" r="0" b="0"/>
              <a:pathLst>
                <a:path w="164359" h="296832">
                  <a:moveTo>
                    <a:pt x="122244" y="107318"/>
                  </a:moveTo>
                  <a:lnTo>
                    <a:pt x="127833" y="90550"/>
                  </a:lnTo>
                  <a:lnTo>
                    <a:pt x="127458" y="72960"/>
                  </a:lnTo>
                  <a:lnTo>
                    <a:pt x="122222" y="54613"/>
                  </a:lnTo>
                  <a:lnTo>
                    <a:pt x="93241" y="16525"/>
                  </a:lnTo>
                  <a:lnTo>
                    <a:pt x="67247" y="738"/>
                  </a:lnTo>
                  <a:lnTo>
                    <a:pt x="58674" y="0"/>
                  </a:lnTo>
                  <a:lnTo>
                    <a:pt x="42908" y="5419"/>
                  </a:lnTo>
                  <a:lnTo>
                    <a:pt x="20878" y="21624"/>
                  </a:lnTo>
                  <a:lnTo>
                    <a:pt x="9732" y="40765"/>
                  </a:lnTo>
                  <a:lnTo>
                    <a:pt x="0" y="77850"/>
                  </a:lnTo>
                  <a:lnTo>
                    <a:pt x="63" y="103580"/>
                  </a:lnTo>
                  <a:lnTo>
                    <a:pt x="7890" y="126714"/>
                  </a:lnTo>
                  <a:lnTo>
                    <a:pt x="22287" y="142455"/>
                  </a:lnTo>
                  <a:lnTo>
                    <a:pt x="31040" y="148290"/>
                  </a:lnTo>
                  <a:lnTo>
                    <a:pt x="50123" y="151654"/>
                  </a:lnTo>
                  <a:lnTo>
                    <a:pt x="70303" y="148080"/>
                  </a:lnTo>
                  <a:lnTo>
                    <a:pt x="90970" y="138693"/>
                  </a:lnTo>
                  <a:lnTo>
                    <a:pt x="105615" y="123602"/>
                  </a:lnTo>
                  <a:lnTo>
                    <a:pt x="111158" y="114664"/>
                  </a:lnTo>
                  <a:lnTo>
                    <a:pt x="116023" y="112216"/>
                  </a:lnTo>
                  <a:lnTo>
                    <a:pt x="120436" y="114093"/>
                  </a:lnTo>
                  <a:lnTo>
                    <a:pt x="124548" y="118853"/>
                  </a:lnTo>
                  <a:lnTo>
                    <a:pt x="129117" y="136622"/>
                  </a:lnTo>
                  <a:lnTo>
                    <a:pt x="140697" y="198481"/>
                  </a:lnTo>
                  <a:lnTo>
                    <a:pt x="157458" y="254244"/>
                  </a:lnTo>
                  <a:lnTo>
                    <a:pt x="164358" y="296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172149" y="4627975"/>
              <a:ext cx="194294" cy="330948"/>
            </a:xfrm>
            <a:custGeom>
              <a:avLst/>
              <a:gdLst/>
              <a:ahLst/>
              <a:cxnLst/>
              <a:rect l="0" t="0" r="0" b="0"/>
              <a:pathLst>
                <a:path w="194294" h="330948">
                  <a:moveTo>
                    <a:pt x="123477" y="15092"/>
                  </a:moveTo>
                  <a:lnTo>
                    <a:pt x="79515" y="438"/>
                  </a:lnTo>
                  <a:lnTo>
                    <a:pt x="59485" y="0"/>
                  </a:lnTo>
                  <a:lnTo>
                    <a:pt x="49230" y="1521"/>
                  </a:lnTo>
                  <a:lnTo>
                    <a:pt x="31597" y="12570"/>
                  </a:lnTo>
                  <a:lnTo>
                    <a:pt x="17131" y="29179"/>
                  </a:lnTo>
                  <a:lnTo>
                    <a:pt x="6802" y="48259"/>
                  </a:lnTo>
                  <a:lnTo>
                    <a:pt x="0" y="84321"/>
                  </a:lnTo>
                  <a:lnTo>
                    <a:pt x="6107" y="137258"/>
                  </a:lnTo>
                  <a:lnTo>
                    <a:pt x="12041" y="160635"/>
                  </a:lnTo>
                  <a:lnTo>
                    <a:pt x="16431" y="165933"/>
                  </a:lnTo>
                  <a:lnTo>
                    <a:pt x="21698" y="167126"/>
                  </a:lnTo>
                  <a:lnTo>
                    <a:pt x="27548" y="165581"/>
                  </a:lnTo>
                  <a:lnTo>
                    <a:pt x="56089" y="148630"/>
                  </a:lnTo>
                  <a:lnTo>
                    <a:pt x="78709" y="144632"/>
                  </a:lnTo>
                  <a:lnTo>
                    <a:pt x="101241" y="149095"/>
                  </a:lnTo>
                  <a:lnTo>
                    <a:pt x="153738" y="171472"/>
                  </a:lnTo>
                  <a:lnTo>
                    <a:pt x="170462" y="187539"/>
                  </a:lnTo>
                  <a:lnTo>
                    <a:pt x="187442" y="216316"/>
                  </a:lnTo>
                  <a:lnTo>
                    <a:pt x="194293" y="252658"/>
                  </a:lnTo>
                  <a:lnTo>
                    <a:pt x="190733" y="287473"/>
                  </a:lnTo>
                  <a:lnTo>
                    <a:pt x="179105" y="306166"/>
                  </a:lnTo>
                  <a:lnTo>
                    <a:pt x="171091" y="314427"/>
                  </a:lnTo>
                  <a:lnTo>
                    <a:pt x="149708" y="323604"/>
                  </a:lnTo>
                  <a:lnTo>
                    <a:pt x="114482" y="328772"/>
                  </a:lnTo>
                  <a:lnTo>
                    <a:pt x="81364" y="330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579896" y="4771604"/>
              <a:ext cx="105286" cy="8335"/>
            </a:xfrm>
            <a:custGeom>
              <a:avLst/>
              <a:gdLst/>
              <a:ahLst/>
              <a:cxnLst/>
              <a:rect l="0" t="0" r="0" b="0"/>
              <a:pathLst>
                <a:path w="105286" h="8335">
                  <a:moveTo>
                    <a:pt x="105285" y="8334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864165" y="4664162"/>
              <a:ext cx="199040" cy="231590"/>
            </a:xfrm>
            <a:custGeom>
              <a:avLst/>
              <a:gdLst/>
              <a:ahLst/>
              <a:cxnLst/>
              <a:rect l="0" t="0" r="0" b="0"/>
              <a:pathLst>
                <a:path w="199040" h="231590">
                  <a:moveTo>
                    <a:pt x="0" y="10491"/>
                  </a:moveTo>
                  <a:lnTo>
                    <a:pt x="27556" y="3255"/>
                  </a:lnTo>
                  <a:lnTo>
                    <a:pt x="83779" y="612"/>
                  </a:lnTo>
                  <a:lnTo>
                    <a:pt x="140292" y="90"/>
                  </a:lnTo>
                  <a:lnTo>
                    <a:pt x="182468" y="0"/>
                  </a:lnTo>
                  <a:lnTo>
                    <a:pt x="190666" y="3497"/>
                  </a:lnTo>
                  <a:lnTo>
                    <a:pt x="194961" y="9338"/>
                  </a:lnTo>
                  <a:lnTo>
                    <a:pt x="199039" y="49517"/>
                  </a:lnTo>
                  <a:lnTo>
                    <a:pt x="191438" y="102514"/>
                  </a:lnTo>
                  <a:lnTo>
                    <a:pt x="178672" y="154924"/>
                  </a:lnTo>
                  <a:lnTo>
                    <a:pt x="157900" y="214561"/>
                  </a:lnTo>
                  <a:lnTo>
                    <a:pt x="147400" y="231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127378" y="489575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219175" y="4640747"/>
              <a:ext cx="139831" cy="233948"/>
            </a:xfrm>
            <a:custGeom>
              <a:avLst/>
              <a:gdLst/>
              <a:ahLst/>
              <a:cxnLst/>
              <a:rect l="0" t="0" r="0" b="0"/>
              <a:pathLst>
                <a:path w="139831" h="233948">
                  <a:moveTo>
                    <a:pt x="97716" y="107605"/>
                  </a:moveTo>
                  <a:lnTo>
                    <a:pt x="103305" y="90837"/>
                  </a:lnTo>
                  <a:lnTo>
                    <a:pt x="101192" y="58053"/>
                  </a:lnTo>
                  <a:lnTo>
                    <a:pt x="93156" y="24293"/>
                  </a:lnTo>
                  <a:lnTo>
                    <a:pt x="87657" y="15799"/>
                  </a:lnTo>
                  <a:lnTo>
                    <a:pt x="72188" y="3242"/>
                  </a:lnTo>
                  <a:lnTo>
                    <a:pt x="53615" y="0"/>
                  </a:lnTo>
                  <a:lnTo>
                    <a:pt x="43749" y="773"/>
                  </a:lnTo>
                  <a:lnTo>
                    <a:pt x="26547" y="7872"/>
                  </a:lnTo>
                  <a:lnTo>
                    <a:pt x="18685" y="13040"/>
                  </a:lnTo>
                  <a:lnTo>
                    <a:pt x="6829" y="31261"/>
                  </a:lnTo>
                  <a:lnTo>
                    <a:pt x="0" y="53787"/>
                  </a:lnTo>
                  <a:lnTo>
                    <a:pt x="864" y="75497"/>
                  </a:lnTo>
                  <a:lnTo>
                    <a:pt x="13517" y="107450"/>
                  </a:lnTo>
                  <a:lnTo>
                    <a:pt x="21696" y="114521"/>
                  </a:lnTo>
                  <a:lnTo>
                    <a:pt x="43263" y="122377"/>
                  </a:lnTo>
                  <a:lnTo>
                    <a:pt x="53225" y="120963"/>
                  </a:lnTo>
                  <a:lnTo>
                    <a:pt x="70533" y="110032"/>
                  </a:lnTo>
                  <a:lnTo>
                    <a:pt x="93431" y="89737"/>
                  </a:lnTo>
                  <a:lnTo>
                    <a:pt x="98369" y="91014"/>
                  </a:lnTo>
                  <a:lnTo>
                    <a:pt x="101661" y="97714"/>
                  </a:lnTo>
                  <a:lnTo>
                    <a:pt x="114613" y="158208"/>
                  </a:lnTo>
                  <a:lnTo>
                    <a:pt x="119880" y="196948"/>
                  </a:lnTo>
                  <a:lnTo>
                    <a:pt x="139830" y="233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435660" y="4631182"/>
              <a:ext cx="133916" cy="296155"/>
            </a:xfrm>
            <a:custGeom>
              <a:avLst/>
              <a:gdLst/>
              <a:ahLst/>
              <a:cxnLst/>
              <a:rect l="0" t="0" r="0" b="0"/>
              <a:pathLst>
                <a:path w="133916" h="296155">
                  <a:moveTo>
                    <a:pt x="91801" y="75056"/>
                  </a:moveTo>
                  <a:lnTo>
                    <a:pt x="100134" y="37578"/>
                  </a:lnTo>
                  <a:lnTo>
                    <a:pt x="100866" y="25504"/>
                  </a:lnTo>
                  <a:lnTo>
                    <a:pt x="97844" y="16285"/>
                  </a:lnTo>
                  <a:lnTo>
                    <a:pt x="92320" y="8969"/>
                  </a:lnTo>
                  <a:lnTo>
                    <a:pt x="85128" y="2922"/>
                  </a:lnTo>
                  <a:lnTo>
                    <a:pt x="75654" y="60"/>
                  </a:lnTo>
                  <a:lnTo>
                    <a:pt x="52649" y="0"/>
                  </a:lnTo>
                  <a:lnTo>
                    <a:pt x="33066" y="10112"/>
                  </a:lnTo>
                  <a:lnTo>
                    <a:pt x="17733" y="26305"/>
                  </a:lnTo>
                  <a:lnTo>
                    <a:pt x="7019" y="45200"/>
                  </a:lnTo>
                  <a:lnTo>
                    <a:pt x="0" y="81158"/>
                  </a:lnTo>
                  <a:lnTo>
                    <a:pt x="4597" y="104674"/>
                  </a:lnTo>
                  <a:lnTo>
                    <a:pt x="9098" y="115858"/>
                  </a:lnTo>
                  <a:lnTo>
                    <a:pt x="16779" y="122145"/>
                  </a:lnTo>
                  <a:lnTo>
                    <a:pt x="37791" y="126010"/>
                  </a:lnTo>
                  <a:lnTo>
                    <a:pt x="56488" y="120709"/>
                  </a:lnTo>
                  <a:lnTo>
                    <a:pt x="64749" y="116020"/>
                  </a:lnTo>
                  <a:lnTo>
                    <a:pt x="77049" y="101451"/>
                  </a:lnTo>
                  <a:lnTo>
                    <a:pt x="81966" y="92653"/>
                  </a:lnTo>
                  <a:lnTo>
                    <a:pt x="87584" y="89127"/>
                  </a:lnTo>
                  <a:lnTo>
                    <a:pt x="93669" y="89116"/>
                  </a:lnTo>
                  <a:lnTo>
                    <a:pt x="100065" y="91449"/>
                  </a:lnTo>
                  <a:lnTo>
                    <a:pt x="110292" y="109637"/>
                  </a:lnTo>
                  <a:lnTo>
                    <a:pt x="119506" y="149644"/>
                  </a:lnTo>
                  <a:lnTo>
                    <a:pt x="128209" y="205083"/>
                  </a:lnTo>
                  <a:lnTo>
                    <a:pt x="132788" y="258755"/>
                  </a:lnTo>
                  <a:lnTo>
                    <a:pt x="133915" y="296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936889" y="5253720"/>
            <a:ext cx="194140" cy="273742"/>
            <a:chOff x="3936889" y="5253720"/>
            <a:chExt cx="194140" cy="273742"/>
          </a:xfrm>
        </p:grpSpPr>
        <p:sp>
          <p:nvSpPr>
            <p:cNvPr id="203" name="Freeform 202"/>
            <p:cNvSpPr/>
            <p:nvPr/>
          </p:nvSpPr>
          <p:spPr>
            <a:xfrm>
              <a:off x="3936889" y="5290245"/>
              <a:ext cx="194140" cy="227404"/>
            </a:xfrm>
            <a:custGeom>
              <a:avLst/>
              <a:gdLst/>
              <a:ahLst/>
              <a:cxnLst/>
              <a:rect l="0" t="0" r="0" b="0"/>
              <a:pathLst>
                <a:path w="194140" h="227404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73235" y="5611"/>
                  </a:lnTo>
                  <a:lnTo>
                    <a:pt x="13529" y="35236"/>
                  </a:lnTo>
                  <a:lnTo>
                    <a:pt x="1371" y="51521"/>
                  </a:lnTo>
                  <a:lnTo>
                    <a:pt x="0" y="59607"/>
                  </a:lnTo>
                  <a:lnTo>
                    <a:pt x="1426" y="67337"/>
                  </a:lnTo>
                  <a:lnTo>
                    <a:pt x="4716" y="74831"/>
                  </a:lnTo>
                  <a:lnTo>
                    <a:pt x="11589" y="79826"/>
                  </a:lnTo>
                  <a:lnTo>
                    <a:pt x="31704" y="85376"/>
                  </a:lnTo>
                  <a:lnTo>
                    <a:pt x="84911" y="84018"/>
                  </a:lnTo>
                  <a:lnTo>
                    <a:pt x="148160" y="100760"/>
                  </a:lnTo>
                  <a:lnTo>
                    <a:pt x="158691" y="104132"/>
                  </a:lnTo>
                  <a:lnTo>
                    <a:pt x="173512" y="117236"/>
                  </a:lnTo>
                  <a:lnTo>
                    <a:pt x="188432" y="147464"/>
                  </a:lnTo>
                  <a:lnTo>
                    <a:pt x="194139" y="172760"/>
                  </a:lnTo>
                  <a:lnTo>
                    <a:pt x="192776" y="199600"/>
                  </a:lnTo>
                  <a:lnTo>
                    <a:pt x="188435" y="209799"/>
                  </a:lnTo>
                  <a:lnTo>
                    <a:pt x="174253" y="224251"/>
                  </a:lnTo>
                  <a:lnTo>
                    <a:pt x="164388" y="227403"/>
                  </a:lnTo>
                  <a:lnTo>
                    <a:pt x="118053" y="227175"/>
                  </a:lnTo>
                  <a:lnTo>
                    <a:pt x="84997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032414" y="5253720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14654" y="58616"/>
                  </a:lnTo>
                  <a:lnTo>
                    <a:pt x="28198" y="121196"/>
                  </a:lnTo>
                  <a:lnTo>
                    <a:pt x="37471" y="172520"/>
                  </a:lnTo>
                  <a:lnTo>
                    <a:pt x="40739" y="222432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3776442" y="5106322"/>
            <a:ext cx="1681839" cy="736854"/>
            <a:chOff x="3776442" y="5106322"/>
            <a:chExt cx="1681839" cy="736854"/>
          </a:xfrm>
        </p:grpSpPr>
        <p:sp>
          <p:nvSpPr>
            <p:cNvPr id="206" name="Freeform 205"/>
            <p:cNvSpPr/>
            <p:nvPr/>
          </p:nvSpPr>
          <p:spPr>
            <a:xfrm>
              <a:off x="4245572" y="5260880"/>
              <a:ext cx="226252" cy="343952"/>
            </a:xfrm>
            <a:custGeom>
              <a:avLst/>
              <a:gdLst/>
              <a:ahLst/>
              <a:cxnLst/>
              <a:rect l="0" t="0" r="0" b="0"/>
              <a:pathLst>
                <a:path w="226252" h="343952">
                  <a:moveTo>
                    <a:pt x="50054" y="3368"/>
                  </a:moveTo>
                  <a:lnTo>
                    <a:pt x="20746" y="38266"/>
                  </a:lnTo>
                  <a:lnTo>
                    <a:pt x="6146" y="67521"/>
                  </a:lnTo>
                  <a:lnTo>
                    <a:pt x="3235" y="69533"/>
                  </a:lnTo>
                  <a:lnTo>
                    <a:pt x="1294" y="66196"/>
                  </a:lnTo>
                  <a:lnTo>
                    <a:pt x="0" y="59291"/>
                  </a:lnTo>
                  <a:lnTo>
                    <a:pt x="1477" y="52349"/>
                  </a:lnTo>
                  <a:lnTo>
                    <a:pt x="14734" y="31399"/>
                  </a:lnTo>
                  <a:lnTo>
                    <a:pt x="34650" y="11544"/>
                  </a:lnTo>
                  <a:lnTo>
                    <a:pt x="52567" y="1933"/>
                  </a:lnTo>
                  <a:lnTo>
                    <a:pt x="75348" y="0"/>
                  </a:lnTo>
                  <a:lnTo>
                    <a:pt x="99901" y="4211"/>
                  </a:lnTo>
                  <a:lnTo>
                    <a:pt x="122511" y="13882"/>
                  </a:lnTo>
                  <a:lnTo>
                    <a:pt x="129945" y="22076"/>
                  </a:lnTo>
                  <a:lnTo>
                    <a:pt x="138204" y="43658"/>
                  </a:lnTo>
                  <a:lnTo>
                    <a:pt x="138755" y="65729"/>
                  </a:lnTo>
                  <a:lnTo>
                    <a:pt x="129577" y="108493"/>
                  </a:lnTo>
                  <a:lnTo>
                    <a:pt x="114301" y="134603"/>
                  </a:lnTo>
                  <a:lnTo>
                    <a:pt x="98496" y="146703"/>
                  </a:lnTo>
                  <a:lnTo>
                    <a:pt x="89368" y="151567"/>
                  </a:lnTo>
                  <a:lnTo>
                    <a:pt x="85622" y="152470"/>
                  </a:lnTo>
                  <a:lnTo>
                    <a:pt x="85464" y="150733"/>
                  </a:lnTo>
                  <a:lnTo>
                    <a:pt x="87699" y="147235"/>
                  </a:lnTo>
                  <a:lnTo>
                    <a:pt x="102661" y="143348"/>
                  </a:lnTo>
                  <a:lnTo>
                    <a:pt x="150393" y="140853"/>
                  </a:lnTo>
                  <a:lnTo>
                    <a:pt x="171078" y="146751"/>
                  </a:lnTo>
                  <a:lnTo>
                    <a:pt x="203422" y="169601"/>
                  </a:lnTo>
                  <a:lnTo>
                    <a:pt x="219629" y="195342"/>
                  </a:lnTo>
                  <a:lnTo>
                    <a:pt x="226251" y="230785"/>
                  </a:lnTo>
                  <a:lnTo>
                    <a:pt x="222624" y="270923"/>
                  </a:lnTo>
                  <a:lnTo>
                    <a:pt x="208551" y="306862"/>
                  </a:lnTo>
                  <a:lnTo>
                    <a:pt x="193027" y="322698"/>
                  </a:lnTo>
                  <a:lnTo>
                    <a:pt x="154465" y="342396"/>
                  </a:lnTo>
                  <a:lnTo>
                    <a:pt x="130774" y="343951"/>
                  </a:lnTo>
                  <a:lnTo>
                    <a:pt x="70558" y="332269"/>
                  </a:lnTo>
                  <a:lnTo>
                    <a:pt x="60583" y="329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506197" y="5285306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8333" y="37477"/>
                  </a:lnTo>
                  <a:lnTo>
                    <a:pt x="17474" y="95315"/>
                  </a:lnTo>
                  <a:lnTo>
                    <a:pt x="26174" y="156383"/>
                  </a:lnTo>
                  <a:lnTo>
                    <a:pt x="30516" y="215377"/>
                  </a:lnTo>
                  <a:lnTo>
                    <a:pt x="31374" y="270184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674653" y="5537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766302" y="5220057"/>
              <a:ext cx="150507" cy="328462"/>
            </a:xfrm>
            <a:custGeom>
              <a:avLst/>
              <a:gdLst/>
              <a:ahLst/>
              <a:cxnLst/>
              <a:rect l="0" t="0" r="0" b="0"/>
              <a:pathLst>
                <a:path w="150507" h="328462">
                  <a:moveTo>
                    <a:pt x="129449" y="54720"/>
                  </a:moveTo>
                  <a:lnTo>
                    <a:pt x="123860" y="37953"/>
                  </a:lnTo>
                  <a:lnTo>
                    <a:pt x="111758" y="23481"/>
                  </a:lnTo>
                  <a:lnTo>
                    <a:pt x="85213" y="5300"/>
                  </a:lnTo>
                  <a:lnTo>
                    <a:pt x="75392" y="716"/>
                  </a:lnTo>
                  <a:lnTo>
                    <a:pt x="65335" y="0"/>
                  </a:lnTo>
                  <a:lnTo>
                    <a:pt x="44802" y="5444"/>
                  </a:lnTo>
                  <a:lnTo>
                    <a:pt x="19100" y="21662"/>
                  </a:lnTo>
                  <a:lnTo>
                    <a:pt x="7096" y="37688"/>
                  </a:lnTo>
                  <a:lnTo>
                    <a:pt x="2256" y="46875"/>
                  </a:lnTo>
                  <a:lnTo>
                    <a:pt x="0" y="66441"/>
                  </a:lnTo>
                  <a:lnTo>
                    <a:pt x="8082" y="107598"/>
                  </a:lnTo>
                  <a:lnTo>
                    <a:pt x="23168" y="133429"/>
                  </a:lnTo>
                  <a:lnTo>
                    <a:pt x="38929" y="145463"/>
                  </a:lnTo>
                  <a:lnTo>
                    <a:pt x="48045" y="150310"/>
                  </a:lnTo>
                  <a:lnTo>
                    <a:pt x="67533" y="152577"/>
                  </a:lnTo>
                  <a:lnTo>
                    <a:pt x="86723" y="148515"/>
                  </a:lnTo>
                  <a:lnTo>
                    <a:pt x="103051" y="138910"/>
                  </a:lnTo>
                  <a:lnTo>
                    <a:pt x="114987" y="123723"/>
                  </a:lnTo>
                  <a:lnTo>
                    <a:pt x="119807" y="114760"/>
                  </a:lnTo>
                  <a:lnTo>
                    <a:pt x="123021" y="113464"/>
                  </a:lnTo>
                  <a:lnTo>
                    <a:pt x="125164" y="117280"/>
                  </a:lnTo>
                  <a:lnTo>
                    <a:pt x="136120" y="169716"/>
                  </a:lnTo>
                  <a:lnTo>
                    <a:pt x="145059" y="231979"/>
                  </a:lnTo>
                  <a:lnTo>
                    <a:pt x="149789" y="294453"/>
                  </a:lnTo>
                  <a:lnTo>
                    <a:pt x="150506" y="328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029156" y="5295834"/>
              <a:ext cx="169012" cy="308391"/>
            </a:xfrm>
            <a:custGeom>
              <a:avLst/>
              <a:gdLst/>
              <a:ahLst/>
              <a:cxnLst/>
              <a:rect l="0" t="0" r="0" b="0"/>
              <a:pathLst>
                <a:path w="169012" h="308391">
                  <a:moveTo>
                    <a:pt x="77165" y="0"/>
                  </a:moveTo>
                  <a:lnTo>
                    <a:pt x="60354" y="19150"/>
                  </a:lnTo>
                  <a:lnTo>
                    <a:pt x="33256" y="73217"/>
                  </a:lnTo>
                  <a:lnTo>
                    <a:pt x="14220" y="132518"/>
                  </a:lnTo>
                  <a:lnTo>
                    <a:pt x="0" y="192163"/>
                  </a:lnTo>
                  <a:lnTo>
                    <a:pt x="619" y="229292"/>
                  </a:lnTo>
                  <a:lnTo>
                    <a:pt x="8211" y="262521"/>
                  </a:lnTo>
                  <a:lnTo>
                    <a:pt x="23459" y="289004"/>
                  </a:lnTo>
                  <a:lnTo>
                    <a:pt x="39258" y="301191"/>
                  </a:lnTo>
                  <a:lnTo>
                    <a:pt x="48384" y="306079"/>
                  </a:lnTo>
                  <a:lnTo>
                    <a:pt x="71002" y="308390"/>
                  </a:lnTo>
                  <a:lnTo>
                    <a:pt x="118061" y="300343"/>
                  </a:lnTo>
                  <a:lnTo>
                    <a:pt x="144915" y="285262"/>
                  </a:lnTo>
                  <a:lnTo>
                    <a:pt x="157189" y="269503"/>
                  </a:lnTo>
                  <a:lnTo>
                    <a:pt x="165374" y="249630"/>
                  </a:lnTo>
                  <a:lnTo>
                    <a:pt x="169011" y="225201"/>
                  </a:lnTo>
                  <a:lnTo>
                    <a:pt x="164389" y="204984"/>
                  </a:lnTo>
                  <a:lnTo>
                    <a:pt x="142357" y="172942"/>
                  </a:lnTo>
                  <a:lnTo>
                    <a:pt x="134664" y="169107"/>
                  </a:lnTo>
                  <a:lnTo>
                    <a:pt x="116758" y="167965"/>
                  </a:lnTo>
                  <a:lnTo>
                    <a:pt x="86946" y="179489"/>
                  </a:lnTo>
                  <a:lnTo>
                    <a:pt x="2452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776442" y="5106322"/>
              <a:ext cx="1681839" cy="736854"/>
            </a:xfrm>
            <a:custGeom>
              <a:avLst/>
              <a:gdLst/>
              <a:ahLst/>
              <a:cxnLst/>
              <a:rect l="0" t="0" r="0" b="0"/>
              <a:pathLst>
                <a:path w="1681839" h="736854">
                  <a:moveTo>
                    <a:pt x="550770" y="10528"/>
                  </a:moveTo>
                  <a:lnTo>
                    <a:pt x="534003" y="4938"/>
                  </a:lnTo>
                  <a:lnTo>
                    <a:pt x="481254" y="8210"/>
                  </a:lnTo>
                  <a:lnTo>
                    <a:pt x="421442" y="13189"/>
                  </a:lnTo>
                  <a:lnTo>
                    <a:pt x="359238" y="19502"/>
                  </a:lnTo>
                  <a:lnTo>
                    <a:pt x="301890" y="29154"/>
                  </a:lnTo>
                  <a:lnTo>
                    <a:pt x="245502" y="42326"/>
                  </a:lnTo>
                  <a:lnTo>
                    <a:pt x="189303" y="61782"/>
                  </a:lnTo>
                  <a:lnTo>
                    <a:pt x="133675" y="95035"/>
                  </a:lnTo>
                  <a:lnTo>
                    <a:pt x="76418" y="136894"/>
                  </a:lnTo>
                  <a:lnTo>
                    <a:pt x="48353" y="161053"/>
                  </a:lnTo>
                  <a:lnTo>
                    <a:pt x="11866" y="212151"/>
                  </a:lnTo>
                  <a:lnTo>
                    <a:pt x="2031" y="237398"/>
                  </a:lnTo>
                  <a:lnTo>
                    <a:pt x="0" y="261097"/>
                  </a:lnTo>
                  <a:lnTo>
                    <a:pt x="11261" y="323981"/>
                  </a:lnTo>
                  <a:lnTo>
                    <a:pt x="24533" y="376124"/>
                  </a:lnTo>
                  <a:lnTo>
                    <a:pt x="32618" y="397623"/>
                  </a:lnTo>
                  <a:lnTo>
                    <a:pt x="77266" y="452375"/>
                  </a:lnTo>
                  <a:lnTo>
                    <a:pt x="134320" y="508863"/>
                  </a:lnTo>
                  <a:lnTo>
                    <a:pt x="195271" y="558008"/>
                  </a:lnTo>
                  <a:lnTo>
                    <a:pt x="246939" y="591934"/>
                  </a:lnTo>
                  <a:lnTo>
                    <a:pt x="307194" y="619134"/>
                  </a:lnTo>
                  <a:lnTo>
                    <a:pt x="358854" y="638800"/>
                  </a:lnTo>
                  <a:lnTo>
                    <a:pt x="414118" y="657763"/>
                  </a:lnTo>
                  <a:lnTo>
                    <a:pt x="470095" y="667791"/>
                  </a:lnTo>
                  <a:lnTo>
                    <a:pt x="533448" y="681037"/>
                  </a:lnTo>
                  <a:lnTo>
                    <a:pt x="595355" y="691799"/>
                  </a:lnTo>
                  <a:lnTo>
                    <a:pt x="646259" y="697086"/>
                  </a:lnTo>
                  <a:lnTo>
                    <a:pt x="698386" y="706062"/>
                  </a:lnTo>
                  <a:lnTo>
                    <a:pt x="753995" y="713011"/>
                  </a:lnTo>
                  <a:lnTo>
                    <a:pt x="811806" y="715070"/>
                  </a:lnTo>
                  <a:lnTo>
                    <a:pt x="872564" y="721355"/>
                  </a:lnTo>
                  <a:lnTo>
                    <a:pt x="924147" y="724951"/>
                  </a:lnTo>
                  <a:lnTo>
                    <a:pt x="983884" y="731606"/>
                  </a:lnTo>
                  <a:lnTo>
                    <a:pt x="1046038" y="735397"/>
                  </a:lnTo>
                  <a:lnTo>
                    <a:pt x="1103318" y="736520"/>
                  </a:lnTo>
                  <a:lnTo>
                    <a:pt x="1162924" y="736853"/>
                  </a:lnTo>
                  <a:lnTo>
                    <a:pt x="1225039" y="731363"/>
                  </a:lnTo>
                  <a:lnTo>
                    <a:pt x="1287896" y="727916"/>
                  </a:lnTo>
                  <a:lnTo>
                    <a:pt x="1345386" y="721306"/>
                  </a:lnTo>
                  <a:lnTo>
                    <a:pt x="1399464" y="711939"/>
                  </a:lnTo>
                  <a:lnTo>
                    <a:pt x="1452532" y="701754"/>
                  </a:lnTo>
                  <a:lnTo>
                    <a:pt x="1514461" y="686662"/>
                  </a:lnTo>
                  <a:lnTo>
                    <a:pt x="1568634" y="662365"/>
                  </a:lnTo>
                  <a:lnTo>
                    <a:pt x="1623059" y="620841"/>
                  </a:lnTo>
                  <a:lnTo>
                    <a:pt x="1639945" y="605042"/>
                  </a:lnTo>
                  <a:lnTo>
                    <a:pt x="1657017" y="571815"/>
                  </a:lnTo>
                  <a:lnTo>
                    <a:pt x="1676956" y="516327"/>
                  </a:lnTo>
                  <a:lnTo>
                    <a:pt x="1681838" y="493860"/>
                  </a:lnTo>
                  <a:lnTo>
                    <a:pt x="1672556" y="433156"/>
                  </a:lnTo>
                  <a:lnTo>
                    <a:pt x="1656097" y="376101"/>
                  </a:lnTo>
                  <a:lnTo>
                    <a:pt x="1648000" y="351989"/>
                  </a:lnTo>
                  <a:lnTo>
                    <a:pt x="1610222" y="295288"/>
                  </a:lnTo>
                  <a:lnTo>
                    <a:pt x="1560083" y="241119"/>
                  </a:lnTo>
                  <a:lnTo>
                    <a:pt x="1515991" y="202955"/>
                  </a:lnTo>
                  <a:lnTo>
                    <a:pt x="1462568" y="172540"/>
                  </a:lnTo>
                  <a:lnTo>
                    <a:pt x="1405786" y="136767"/>
                  </a:lnTo>
                  <a:lnTo>
                    <a:pt x="1356529" y="113312"/>
                  </a:lnTo>
                  <a:lnTo>
                    <a:pt x="1293722" y="87546"/>
                  </a:lnTo>
                  <a:lnTo>
                    <a:pt x="1235649" y="65255"/>
                  </a:lnTo>
                  <a:lnTo>
                    <a:pt x="1179516" y="50789"/>
                  </a:lnTo>
                  <a:lnTo>
                    <a:pt x="1119374" y="35421"/>
                  </a:lnTo>
                  <a:lnTo>
                    <a:pt x="1065906" y="24662"/>
                  </a:lnTo>
                  <a:lnTo>
                    <a:pt x="1017048" y="15235"/>
                  </a:lnTo>
                  <a:lnTo>
                    <a:pt x="957988" y="10753"/>
                  </a:lnTo>
                  <a:lnTo>
                    <a:pt x="912690" y="5558"/>
                  </a:lnTo>
                  <a:lnTo>
                    <a:pt x="865261" y="2470"/>
                  </a:lnTo>
                  <a:lnTo>
                    <a:pt x="801880" y="731"/>
                  </a:lnTo>
                  <a:lnTo>
                    <a:pt x="744106" y="216"/>
                  </a:lnTo>
                  <a:lnTo>
                    <a:pt x="698698" y="95"/>
                  </a:lnTo>
                  <a:lnTo>
                    <a:pt x="651221" y="42"/>
                  </a:lnTo>
                  <a:lnTo>
                    <a:pt x="602824" y="18"/>
                  </a:lnTo>
                  <a:lnTo>
                    <a:pt x="554018" y="7"/>
                  </a:lnTo>
                  <a:lnTo>
                    <a:pt x="505030" y="2"/>
                  </a:lnTo>
                  <a:lnTo>
                    <a:pt x="448180" y="0"/>
                  </a:lnTo>
                  <a:lnTo>
                    <a:pt x="387049" y="1169"/>
                  </a:lnTo>
                  <a:lnTo>
                    <a:pt x="326794" y="8332"/>
                  </a:lnTo>
                  <a:lnTo>
                    <a:pt x="2770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2014-03-06T16:03:47Z</dcterms:created>
  <dcterms:modified xsi:type="dcterms:W3CDTF">2014-03-06T16:04:18Z</dcterms:modified>
</cp:coreProperties>
</file>